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8" r:id="rId3"/>
    <p:sldId id="285" r:id="rId4"/>
    <p:sldId id="286" r:id="rId5"/>
    <p:sldId id="287" r:id="rId6"/>
    <p:sldId id="282" r:id="rId7"/>
    <p:sldId id="284" r:id="rId8"/>
    <p:sldId id="283" r:id="rId9"/>
    <p:sldId id="281" r:id="rId10"/>
    <p:sldId id="279" r:id="rId11"/>
    <p:sldId id="273" r:id="rId1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ngerM1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1358" autoAdjust="0"/>
  </p:normalViewPr>
  <p:slideViewPr>
    <p:cSldViewPr snapToGrid="0">
      <p:cViewPr varScale="1">
        <p:scale>
          <a:sx n="72" d="100"/>
          <a:sy n="72" d="100"/>
        </p:scale>
        <p:origin x="1104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A77BEAC2-48D2-4238-8692-5082755FA54B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8F2BFB9E-C516-44FD-8082-D3593C5B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4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FB9E-C516-44FD-8082-D3593C5B7F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77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FB9E-C516-44FD-8082-D3593C5B7F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2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FB9E-C516-44FD-8082-D3593C5B7F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7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FB9E-C516-44FD-8082-D3593C5B7F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97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FB9E-C516-44FD-8082-D3593C5B7F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62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FB9E-C516-44FD-8082-D3593C5B7F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45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2BFB9E-C516-44FD-8082-D3593C5B7F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43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C9478-EE2A-4005-9869-A030F11B12E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2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3E6-6251-43D3-9916-C6E95ABB40A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1E5-59A0-4F0C-8E3C-D7A57CEC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63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3E6-6251-43D3-9916-C6E95ABB40A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1E5-59A0-4F0C-8E3C-D7A57CEC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5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3E6-6251-43D3-9916-C6E95ABB40A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1E5-59A0-4F0C-8E3C-D7A57CEC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15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3E6-6251-43D3-9916-C6E95ABB40A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1E5-59A0-4F0C-8E3C-D7A57CEC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9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3E6-6251-43D3-9916-C6E95ABB40A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1E5-59A0-4F0C-8E3C-D7A57CEC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9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3E6-6251-43D3-9916-C6E95ABB40A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1E5-59A0-4F0C-8E3C-D7A57CEC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3E6-6251-43D3-9916-C6E95ABB40A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1E5-59A0-4F0C-8E3C-D7A57CEC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9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3E6-6251-43D3-9916-C6E95ABB40A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1E5-59A0-4F0C-8E3C-D7A57CEC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0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3E6-6251-43D3-9916-C6E95ABB40A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1E5-59A0-4F0C-8E3C-D7A57CEC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0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3E6-6251-43D3-9916-C6E95ABB40A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1E5-59A0-4F0C-8E3C-D7A57CEC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2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943E6-6251-43D3-9916-C6E95ABB40A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9D1E5-59A0-4F0C-8E3C-D7A57CEC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9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943E6-6251-43D3-9916-C6E95ABB40A3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9D1E5-59A0-4F0C-8E3C-D7A57CECE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8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3549" y="0"/>
            <a:ext cx="10009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ate-dept-logo-transpare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69322" y="1412235"/>
            <a:ext cx="1179206" cy="1179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3472" y="170447"/>
            <a:ext cx="6989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International Partnership for </a:t>
            </a:r>
          </a:p>
          <a:p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Nuclear Disarmament </a:t>
            </a:r>
          </a:p>
          <a:p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Verification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3472" y="2261136"/>
            <a:ext cx="3210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U.N. First Committee</a:t>
            </a:r>
          </a:p>
          <a:p>
            <a:r>
              <a:rPr lang="en-US" sz="2000" b="1" dirty="0" smtClean="0">
                <a:solidFill>
                  <a:schemeClr val="bg1"/>
                </a:solidFill>
                <a:latin typeface="Century Gothic" pitchFamily="34" charset="0"/>
              </a:rPr>
              <a:t>October 6, 2017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" name="Picture 10" descr="NTI_logo_KO_blue glob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51393" y="225543"/>
            <a:ext cx="198393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A411A-CDFE-4B29-88E5-E5AC0F04937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65124"/>
            <a:ext cx="10515600" cy="581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63040" y="509199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Learn more at: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www.nti.org/about/projects/international-partnership-nuclear-disarmament-verification/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122056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entury Gothic" pitchFamily="34" charset="0"/>
              </a:rPr>
              <a:t>International Partnership for Nuclear Disarmament Verification</a:t>
            </a:r>
          </a:p>
        </p:txBody>
      </p:sp>
    </p:spTree>
    <p:extLst>
      <p:ext uri="{BB962C8B-B14F-4D97-AF65-F5344CB8AC3E}">
        <p14:creationId xmlns:p14="http://schemas.microsoft.com/office/powerpoint/2010/main" val="6012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7448" y="254444"/>
            <a:ext cx="10153128" cy="1163194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7448" y="274638"/>
            <a:ext cx="5734671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 Initial Focus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5285" y="1562538"/>
            <a:ext cx="1054825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When launching the IPNDV, the Partners agreed that we 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should assess monitoring and verification issues </a:t>
            </a:r>
            <a:r>
              <a:rPr lang="en-US" sz="3000" b="1" dirty="0">
                <a:latin typeface="Helvetica" panose="020B0604020202020204" pitchFamily="34" charset="0"/>
                <a:cs typeface="Helvetica" panose="020B0604020202020204" pitchFamily="34" charset="0"/>
              </a:rPr>
              <a:t>across the nuclear weapons </a:t>
            </a:r>
            <a:r>
              <a:rPr lang="en-US" sz="3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lifecycle.</a:t>
            </a:r>
            <a:endParaRPr lang="en-US" sz="30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98463" lvl="1" indent="-3444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Phase I </a:t>
            </a: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(2015-2017) has focused on monitoring 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and verification </a:t>
            </a: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activities associated with </a:t>
            </a:r>
            <a:r>
              <a:rPr lang="en-US" sz="3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dismantlement of nuclear weapons</a:t>
            </a: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– one of the most important and complex issues related to future arms control reductions.</a:t>
            </a:r>
          </a:p>
          <a:p>
            <a:pPr marL="398463" lvl="1" indent="-344488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The Terms of Reference </a:t>
            </a: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 the Working Groups 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defined </a:t>
            </a: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set of deliverables 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to be presented at the end of Phase </a:t>
            </a: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I.</a:t>
            </a:r>
          </a:p>
        </p:txBody>
      </p:sp>
    </p:spTree>
    <p:extLst>
      <p:ext uri="{BB962C8B-B14F-4D97-AF65-F5344CB8AC3E}">
        <p14:creationId xmlns:p14="http://schemas.microsoft.com/office/powerpoint/2010/main" val="376346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7448" y="254444"/>
            <a:ext cx="10153128" cy="1163194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7448" y="274638"/>
            <a:ext cx="5734671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 Working Groups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7447" y="1577892"/>
            <a:ext cx="984535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Working Groups are focused on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1. Monitoring and Verification Objectives,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co-chaired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The Netherlands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United Kingdom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 fontAlgn="base"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2. On-Site Inspections,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co-chaired by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lvl="1" fontAlgn="base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Technical Challenges and Solutions,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co-chaired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7448" y="274638"/>
            <a:ext cx="5734671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 Working Groups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77" y="113837"/>
            <a:ext cx="9278645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6691" y="286717"/>
            <a:ext cx="10153128" cy="1163194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1116691" y="224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 Progress Report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3" y="1819929"/>
            <a:ext cx="11863742" cy="392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7448" y="254444"/>
            <a:ext cx="10153128" cy="1163194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Content Placeholder 9"/>
          <p:cNvSpPr txBox="1">
            <a:spLocks/>
          </p:cNvSpPr>
          <p:nvPr/>
        </p:nvSpPr>
        <p:spPr>
          <a:xfrm>
            <a:off x="1116690" y="1580007"/>
            <a:ext cx="10163886" cy="5078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</a:pPr>
            <a:endParaRPr lang="en-US" sz="2300" dirty="0">
              <a:latin typeface="Century Gothic" pitchFamily="34" charset="0"/>
            </a:endParaRPr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100" dirty="0">
              <a:latin typeface="Century Gothic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16691" y="224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  Concluding </a:t>
            </a:r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P</a:t>
            </a:r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hase I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4538" y="2385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27449" y="1544115"/>
            <a:ext cx="1015312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following documents will be released at the Buenos Aires Plenary in November: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deliverables produced by the three Working Groups;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Technology data sheets that supported the work of Working Group 3;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report highlighting the IPNDV Walkthrough Exercise that took place in June 2017; </a:t>
            </a:r>
          </a:p>
        </p:txBody>
      </p:sp>
    </p:spTree>
    <p:extLst>
      <p:ext uri="{BB962C8B-B14F-4D97-AF65-F5344CB8AC3E}">
        <p14:creationId xmlns:p14="http://schemas.microsoft.com/office/powerpoint/2010/main" val="38417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7448" y="254444"/>
            <a:ext cx="10153128" cy="1163194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Content Placeholder 9"/>
          <p:cNvSpPr txBox="1">
            <a:spLocks/>
          </p:cNvSpPr>
          <p:nvPr/>
        </p:nvSpPr>
        <p:spPr>
          <a:xfrm>
            <a:off x="1116690" y="1580007"/>
            <a:ext cx="10163886" cy="5078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</a:pPr>
            <a:endParaRPr lang="en-US" sz="2300" dirty="0">
              <a:latin typeface="Century Gothic" pitchFamily="34" charset="0"/>
            </a:endParaRPr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100" dirty="0">
              <a:latin typeface="Century Gothic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16691" y="224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  Concluding </a:t>
            </a:r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P</a:t>
            </a:r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hase I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4538" y="2385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27448" y="1580007"/>
            <a:ext cx="101531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report 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summarizing the work accomplished by the Partnership </a:t>
            </a: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during Phase I. The report will provide more information on:</a:t>
            </a:r>
          </a:p>
          <a:p>
            <a:pPr marL="803275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history and scope of work of Phase I</a:t>
            </a:r>
          </a:p>
          <a:p>
            <a:pPr marL="803275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the Partnership is addressing the challenges and identifying solutions associated with the verification of nuclear disarmament</a:t>
            </a:r>
          </a:p>
          <a:p>
            <a:pPr marL="803275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Working Groups’ key findings</a:t>
            </a:r>
          </a:p>
          <a:p>
            <a:pPr marL="803275" lvl="1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Recommendations for a Work Program for Phase II </a:t>
            </a:r>
            <a:endParaRPr lang="en-US" sz="29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>
              <a:spcAft>
                <a:spcPts val="1200"/>
              </a:spcAft>
            </a:pPr>
            <a:endParaRPr lang="en-US" sz="3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7448" y="254444"/>
            <a:ext cx="10153128" cy="1163194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Content Placeholder 9"/>
          <p:cNvSpPr txBox="1">
            <a:spLocks/>
          </p:cNvSpPr>
          <p:nvPr/>
        </p:nvSpPr>
        <p:spPr>
          <a:xfrm>
            <a:off x="1116690" y="1779023"/>
            <a:ext cx="10163886" cy="507897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</a:pPr>
            <a:endParaRPr lang="en-US" sz="2300" dirty="0">
              <a:latin typeface="Century Gothic" pitchFamily="34" charset="0"/>
            </a:endParaRPr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100" dirty="0">
              <a:latin typeface="Century Gothic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16691" y="2242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  Concluding </a:t>
            </a:r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P</a:t>
            </a:r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hase I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4538" y="2385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27448" y="2087334"/>
            <a:ext cx="101531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addition NTI, with a financial contribution from Canada, will be releasing: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new standalone IPNDV website; and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 informative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infographic representing the basic dismantlement scenario of Phase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I.</a:t>
            </a:r>
          </a:p>
        </p:txBody>
      </p:sp>
    </p:spTree>
    <p:extLst>
      <p:ext uri="{BB962C8B-B14F-4D97-AF65-F5344CB8AC3E}">
        <p14:creationId xmlns:p14="http://schemas.microsoft.com/office/powerpoint/2010/main" val="30736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7448" y="254444"/>
            <a:ext cx="10153128" cy="1163194"/>
            <a:chOff x="467544" y="320919"/>
            <a:chExt cx="8229600" cy="11631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320919"/>
              <a:ext cx="8229600" cy="1163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7544" y="321591"/>
              <a:ext cx="4752528" cy="1162522"/>
            </a:xfrm>
            <a:prstGeom prst="rect">
              <a:avLst/>
            </a:prstGeom>
            <a:solidFill>
              <a:srgbClr val="F62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7448" y="274638"/>
            <a:ext cx="5734671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Century Gothic" pitchFamily="34" charset="0"/>
              </a:rPr>
              <a:t> Launching Phase II</a:t>
            </a:r>
            <a:endParaRPr lang="en-US" sz="4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27448" y="1636437"/>
            <a:ext cx="10153128" cy="4648747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1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Phase II of the IPNDV will be launched at the Buenos Aires Plenary in November 2017.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It will 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assess in greater </a:t>
            </a: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detail, 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explore, 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some of the </a:t>
            </a: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nuclear weapon dismantlement monitoring and verification technologies and procedures identified in Phase I.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Phase II will also extend 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its focus beyond the dismantlement of </a:t>
            </a: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nuclear weapons and 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address </a:t>
            </a: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verification </a:t>
            </a: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issues across the wider nuclear disarmament </a:t>
            </a:r>
            <a:r>
              <a:rPr lang="en-US" sz="3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process.</a:t>
            </a:r>
          </a:p>
        </p:txBody>
      </p:sp>
    </p:spTree>
    <p:extLst>
      <p:ext uri="{BB962C8B-B14F-4D97-AF65-F5344CB8AC3E}">
        <p14:creationId xmlns:p14="http://schemas.microsoft.com/office/powerpoint/2010/main" val="11518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405</Words>
  <Application>Microsoft Office PowerPoint</Application>
  <PresentationFormat>Widescreen</PresentationFormat>
  <Paragraphs>48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Courier New</vt:lpstr>
      <vt:lpstr>Helvetica</vt:lpstr>
      <vt:lpstr>Office Theme</vt:lpstr>
      <vt:lpstr>PowerPoint Presentation</vt:lpstr>
      <vt:lpstr>  Initial Focus</vt:lpstr>
      <vt:lpstr>  Working Groups</vt:lpstr>
      <vt:lpstr>  Working Groups</vt:lpstr>
      <vt:lpstr>  Progress Report</vt:lpstr>
      <vt:lpstr>PowerPoint Presentation</vt:lpstr>
      <vt:lpstr>PowerPoint Presentation</vt:lpstr>
      <vt:lpstr>PowerPoint Presentation</vt:lpstr>
      <vt:lpstr>  Launching Phase II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Rioux</dc:creator>
  <cp:lastModifiedBy>Andrew Bieniawski</cp:lastModifiedBy>
  <cp:revision>143</cp:revision>
  <cp:lastPrinted>2017-09-25T19:42:50Z</cp:lastPrinted>
  <dcterms:created xsi:type="dcterms:W3CDTF">2017-05-01T15:16:56Z</dcterms:created>
  <dcterms:modified xsi:type="dcterms:W3CDTF">2017-10-05T16:25:32Z</dcterms:modified>
</cp:coreProperties>
</file>