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0"/>
  </p:notesMasterIdLst>
  <p:handoutMasterIdLst>
    <p:handoutMasterId r:id="rId31"/>
  </p:handoutMasterIdLst>
  <p:sldIdLst>
    <p:sldId id="257" r:id="rId7"/>
    <p:sldId id="309" r:id="rId8"/>
    <p:sldId id="310" r:id="rId9"/>
    <p:sldId id="298" r:id="rId10"/>
    <p:sldId id="302" r:id="rId11"/>
    <p:sldId id="291" r:id="rId12"/>
    <p:sldId id="312" r:id="rId13"/>
    <p:sldId id="306" r:id="rId14"/>
    <p:sldId id="292" r:id="rId15"/>
    <p:sldId id="288" r:id="rId16"/>
    <p:sldId id="293" r:id="rId17"/>
    <p:sldId id="299" r:id="rId18"/>
    <p:sldId id="303" r:id="rId19"/>
    <p:sldId id="307" r:id="rId20"/>
    <p:sldId id="294" r:id="rId21"/>
    <p:sldId id="295" r:id="rId22"/>
    <p:sldId id="300" r:id="rId23"/>
    <p:sldId id="304" r:id="rId24"/>
    <p:sldId id="308" r:id="rId25"/>
    <p:sldId id="296" r:id="rId26"/>
    <p:sldId id="301" r:id="rId27"/>
    <p:sldId id="305" r:id="rId28"/>
    <p:sldId id="297" r:id="rId2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1" autoAdjust="0"/>
  </p:normalViewPr>
  <p:slideViewPr>
    <p:cSldViewPr>
      <p:cViewPr varScale="1">
        <p:scale>
          <a:sx n="58" d="100"/>
          <a:sy n="58" d="100"/>
        </p:scale>
        <p:origin x="145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C145F03-D9C6-491D-8DA0-58B563DD781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99A4BA-D2CF-469E-99FD-BC327C73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5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5B71A1-35BC-49ED-A9AE-5EC3A1EB63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FCB2E4B-4E37-4346-87D2-FDFD08F2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2E4B-4E37-4346-87D2-FDFD08F2B1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2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2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1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1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92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1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50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6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38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7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4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2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9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7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6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3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9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4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1722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343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3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38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3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2" name="Picture 11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124200" y="64928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72700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8" name="Picture 7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928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2113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1" name="Picture 10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8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8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0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4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1722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343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521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600"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6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62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83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2" name="Picture 11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2523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2" name="Picture 11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124200" y="6492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72700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8" name="Picture 7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47876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75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NTI Nuclear Materials Security Index</a:t>
            </a:r>
          </a:p>
        </p:txBody>
      </p:sp>
      <p:pic>
        <p:nvPicPr>
          <p:cNvPr id="10" name="Picture 9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1" name="Picture 10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7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2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7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8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1436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7306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362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87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8" name="Picture 7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92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21137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8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1" name="Picture 10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gi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IU_Jpe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1202" y="6400800"/>
            <a:ext cx="2954319" cy="257556"/>
          </a:xfrm>
          <a:prstGeom prst="rect">
            <a:avLst/>
          </a:prstGeom>
        </p:spPr>
      </p:pic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18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NTI_transparent_we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43CF-FF0C-4D9E-850F-674744F5B5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IU_Jpe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1202" y="6400800"/>
            <a:ext cx="2954319" cy="257556"/>
          </a:xfrm>
          <a:prstGeom prst="rect">
            <a:avLst/>
          </a:prstGeom>
        </p:spPr>
      </p:pic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14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NTI_transparent_we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IU_Jpe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91201" y="6400800"/>
            <a:ext cx="2954319" cy="257556"/>
          </a:xfrm>
          <a:prstGeom prst="rect">
            <a:avLst/>
          </a:prstGeom>
        </p:spPr>
      </p:pic>
      <p:pic>
        <p:nvPicPr>
          <p:cNvPr id="10" name="Picture 9" descr="NTI_transparent_web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32481" y="0"/>
            <a:ext cx="1051111" cy="6858000"/>
          </a:xfrm>
          <a:custGeom>
            <a:avLst/>
            <a:gdLst/>
            <a:ahLst/>
            <a:cxnLst/>
            <a:rect l="l" t="t" r="r" b="b"/>
            <a:pathLst>
              <a:path w="1786889" h="10058400">
                <a:moveTo>
                  <a:pt x="0" y="10058400"/>
                </a:moveTo>
                <a:lnTo>
                  <a:pt x="1786445" y="10058400"/>
                </a:lnTo>
                <a:lnTo>
                  <a:pt x="1786445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AF3D5"/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232585" cy="6858000"/>
          </a:xfrm>
          <a:custGeom>
            <a:avLst/>
            <a:gdLst/>
            <a:ahLst/>
            <a:cxnLst/>
            <a:rect l="l" t="t" r="r" b="b"/>
            <a:pathLst>
              <a:path w="3795395" h="10058400">
                <a:moveTo>
                  <a:pt x="0" y="10058400"/>
                </a:moveTo>
                <a:lnTo>
                  <a:pt x="3795217" y="10058400"/>
                </a:lnTo>
                <a:lnTo>
                  <a:pt x="3795217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7F6FD"/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18" name="bk object 18"/>
          <p:cNvSpPr/>
          <p:nvPr/>
        </p:nvSpPr>
        <p:spPr>
          <a:xfrm>
            <a:off x="3283331" y="0"/>
            <a:ext cx="1785844" cy="6858000"/>
          </a:xfrm>
          <a:custGeom>
            <a:avLst/>
            <a:gdLst/>
            <a:ahLst/>
            <a:cxnLst/>
            <a:rect l="l" t="t" r="r" b="b"/>
            <a:pathLst>
              <a:path w="3035934" h="10058400">
                <a:moveTo>
                  <a:pt x="0" y="10058400"/>
                </a:moveTo>
                <a:lnTo>
                  <a:pt x="3035630" y="10058400"/>
                </a:lnTo>
                <a:lnTo>
                  <a:pt x="303563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7F6FD"/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19" name="bk object 19"/>
          <p:cNvSpPr/>
          <p:nvPr/>
        </p:nvSpPr>
        <p:spPr>
          <a:xfrm>
            <a:off x="5960244" y="0"/>
            <a:ext cx="1324535" cy="6858000"/>
          </a:xfrm>
          <a:custGeom>
            <a:avLst/>
            <a:gdLst/>
            <a:ahLst/>
            <a:cxnLst/>
            <a:rect l="l" t="t" r="r" b="b"/>
            <a:pathLst>
              <a:path w="2251709" h="10058400">
                <a:moveTo>
                  <a:pt x="0" y="10058400"/>
                </a:moveTo>
                <a:lnTo>
                  <a:pt x="2251494" y="10058400"/>
                </a:lnTo>
                <a:lnTo>
                  <a:pt x="2251494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7F6FD"/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0" name="bk object 20"/>
          <p:cNvSpPr/>
          <p:nvPr/>
        </p:nvSpPr>
        <p:spPr>
          <a:xfrm>
            <a:off x="7284638" y="0"/>
            <a:ext cx="1859429" cy="6858000"/>
          </a:xfrm>
          <a:custGeom>
            <a:avLst/>
            <a:gdLst/>
            <a:ahLst/>
            <a:cxnLst/>
            <a:rect l="l" t="t" r="r" b="b"/>
            <a:pathLst>
              <a:path w="3161030" h="10058400">
                <a:moveTo>
                  <a:pt x="0" y="10058400"/>
                </a:moveTo>
                <a:lnTo>
                  <a:pt x="3160915" y="10058400"/>
                </a:lnTo>
                <a:lnTo>
                  <a:pt x="3160915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AF3D5"/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1" name="bk object 21"/>
          <p:cNvSpPr/>
          <p:nvPr/>
        </p:nvSpPr>
        <p:spPr>
          <a:xfrm>
            <a:off x="5068995" y="0"/>
            <a:ext cx="891241" cy="6858000"/>
          </a:xfrm>
          <a:custGeom>
            <a:avLst/>
            <a:gdLst/>
            <a:ahLst/>
            <a:cxnLst/>
            <a:rect l="l" t="t" r="r" b="b"/>
            <a:pathLst>
              <a:path w="1515109" h="10058400">
                <a:moveTo>
                  <a:pt x="0" y="10058400"/>
                </a:moveTo>
                <a:lnTo>
                  <a:pt x="1515097" y="10058400"/>
                </a:lnTo>
                <a:lnTo>
                  <a:pt x="1515097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AF3D5"/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2" name="bk object 22"/>
          <p:cNvSpPr/>
          <p:nvPr/>
        </p:nvSpPr>
        <p:spPr>
          <a:xfrm>
            <a:off x="478139" y="4807706"/>
            <a:ext cx="1754468" cy="1033463"/>
          </a:xfrm>
          <a:custGeom>
            <a:avLst/>
            <a:gdLst/>
            <a:ahLst/>
            <a:cxnLst/>
            <a:rect l="l" t="t" r="r" b="b"/>
            <a:pathLst>
              <a:path w="2982595" h="1515745">
                <a:moveTo>
                  <a:pt x="2982379" y="0"/>
                </a:moveTo>
                <a:lnTo>
                  <a:pt x="2937919" y="28021"/>
                </a:lnTo>
                <a:lnTo>
                  <a:pt x="2893410" y="55605"/>
                </a:lnTo>
                <a:lnTo>
                  <a:pt x="2848941" y="82665"/>
                </a:lnTo>
                <a:lnTo>
                  <a:pt x="2804603" y="109112"/>
                </a:lnTo>
                <a:lnTo>
                  <a:pt x="2760488" y="134860"/>
                </a:lnTo>
                <a:lnTo>
                  <a:pt x="2716685" y="159822"/>
                </a:lnTo>
                <a:lnTo>
                  <a:pt x="2673286" y="183909"/>
                </a:lnTo>
                <a:lnTo>
                  <a:pt x="2630382" y="207035"/>
                </a:lnTo>
                <a:lnTo>
                  <a:pt x="2588063" y="229113"/>
                </a:lnTo>
                <a:lnTo>
                  <a:pt x="2546420" y="250054"/>
                </a:lnTo>
                <a:lnTo>
                  <a:pt x="2505544" y="269773"/>
                </a:lnTo>
                <a:lnTo>
                  <a:pt x="2503233" y="270840"/>
                </a:lnTo>
                <a:lnTo>
                  <a:pt x="2500922" y="272084"/>
                </a:lnTo>
                <a:lnTo>
                  <a:pt x="2438308" y="302698"/>
                </a:lnTo>
                <a:lnTo>
                  <a:pt x="2399847" y="320507"/>
                </a:lnTo>
                <a:lnTo>
                  <a:pt x="2352718" y="341604"/>
                </a:lnTo>
                <a:lnTo>
                  <a:pt x="2297181" y="365583"/>
                </a:lnTo>
                <a:lnTo>
                  <a:pt x="2233494" y="392042"/>
                </a:lnTo>
                <a:lnTo>
                  <a:pt x="2161917" y="420575"/>
                </a:lnTo>
                <a:lnTo>
                  <a:pt x="2082709" y="450780"/>
                </a:lnTo>
                <a:lnTo>
                  <a:pt x="1996127" y="482252"/>
                </a:lnTo>
                <a:lnTo>
                  <a:pt x="1902433" y="514586"/>
                </a:lnTo>
                <a:lnTo>
                  <a:pt x="1801885" y="547380"/>
                </a:lnTo>
                <a:lnTo>
                  <a:pt x="1694741" y="580228"/>
                </a:lnTo>
                <a:lnTo>
                  <a:pt x="1638777" y="596547"/>
                </a:lnTo>
                <a:lnTo>
                  <a:pt x="1581261" y="612728"/>
                </a:lnTo>
                <a:lnTo>
                  <a:pt x="1522226" y="628720"/>
                </a:lnTo>
                <a:lnTo>
                  <a:pt x="1461704" y="644474"/>
                </a:lnTo>
                <a:lnTo>
                  <a:pt x="1399728" y="659939"/>
                </a:lnTo>
                <a:lnTo>
                  <a:pt x="1336330" y="675064"/>
                </a:lnTo>
                <a:lnTo>
                  <a:pt x="1271542" y="689798"/>
                </a:lnTo>
                <a:lnTo>
                  <a:pt x="1205396" y="704092"/>
                </a:lnTo>
                <a:lnTo>
                  <a:pt x="1137926" y="717894"/>
                </a:lnTo>
                <a:lnTo>
                  <a:pt x="1069163" y="731155"/>
                </a:lnTo>
                <a:lnTo>
                  <a:pt x="999140" y="743823"/>
                </a:lnTo>
                <a:lnTo>
                  <a:pt x="927889" y="755848"/>
                </a:lnTo>
                <a:lnTo>
                  <a:pt x="855443" y="767181"/>
                </a:lnTo>
                <a:lnTo>
                  <a:pt x="781834" y="777769"/>
                </a:lnTo>
                <a:lnTo>
                  <a:pt x="707094" y="787563"/>
                </a:lnTo>
                <a:lnTo>
                  <a:pt x="631256" y="796513"/>
                </a:lnTo>
                <a:lnTo>
                  <a:pt x="554352" y="804567"/>
                </a:lnTo>
                <a:lnTo>
                  <a:pt x="476415" y="811675"/>
                </a:lnTo>
                <a:lnTo>
                  <a:pt x="397476" y="817787"/>
                </a:lnTo>
                <a:lnTo>
                  <a:pt x="317569" y="822852"/>
                </a:lnTo>
                <a:lnTo>
                  <a:pt x="236725" y="826820"/>
                </a:lnTo>
                <a:lnTo>
                  <a:pt x="154978" y="829640"/>
                </a:lnTo>
                <a:lnTo>
                  <a:pt x="0" y="829640"/>
                </a:lnTo>
                <a:lnTo>
                  <a:pt x="0" y="1515440"/>
                </a:lnTo>
                <a:lnTo>
                  <a:pt x="158508" y="1515440"/>
                </a:lnTo>
                <a:lnTo>
                  <a:pt x="241164" y="1512650"/>
                </a:lnTo>
                <a:lnTo>
                  <a:pt x="321368" y="1508852"/>
                </a:lnTo>
                <a:lnTo>
                  <a:pt x="400631" y="1504040"/>
                </a:lnTo>
                <a:lnTo>
                  <a:pt x="478928" y="1498257"/>
                </a:lnTo>
                <a:lnTo>
                  <a:pt x="556233" y="1491546"/>
                </a:lnTo>
                <a:lnTo>
                  <a:pt x="632522" y="1483950"/>
                </a:lnTo>
                <a:lnTo>
                  <a:pt x="707770" y="1475514"/>
                </a:lnTo>
                <a:lnTo>
                  <a:pt x="781951" y="1466281"/>
                </a:lnTo>
                <a:lnTo>
                  <a:pt x="855039" y="1456294"/>
                </a:lnTo>
                <a:lnTo>
                  <a:pt x="927011" y="1445597"/>
                </a:lnTo>
                <a:lnTo>
                  <a:pt x="997841" y="1434233"/>
                </a:lnTo>
                <a:lnTo>
                  <a:pt x="1067504" y="1422246"/>
                </a:lnTo>
                <a:lnTo>
                  <a:pt x="1135974" y="1409679"/>
                </a:lnTo>
                <a:lnTo>
                  <a:pt x="1203226" y="1396577"/>
                </a:lnTo>
                <a:lnTo>
                  <a:pt x="1269236" y="1382981"/>
                </a:lnTo>
                <a:lnTo>
                  <a:pt x="1333978" y="1368936"/>
                </a:lnTo>
                <a:lnTo>
                  <a:pt x="1397427" y="1354486"/>
                </a:lnTo>
                <a:lnTo>
                  <a:pt x="1459558" y="1339673"/>
                </a:lnTo>
                <a:lnTo>
                  <a:pt x="1520345" y="1324541"/>
                </a:lnTo>
                <a:lnTo>
                  <a:pt x="1579764" y="1309135"/>
                </a:lnTo>
                <a:lnTo>
                  <a:pt x="1637790" y="1293497"/>
                </a:lnTo>
                <a:lnTo>
                  <a:pt x="1749559" y="1261699"/>
                </a:lnTo>
                <a:lnTo>
                  <a:pt x="1855452" y="1229497"/>
                </a:lnTo>
                <a:lnTo>
                  <a:pt x="1955268" y="1197238"/>
                </a:lnTo>
                <a:lnTo>
                  <a:pt x="2048805" y="1165270"/>
                </a:lnTo>
                <a:lnTo>
                  <a:pt x="2135863" y="1133941"/>
                </a:lnTo>
                <a:lnTo>
                  <a:pt x="2216240" y="1103600"/>
                </a:lnTo>
                <a:lnTo>
                  <a:pt x="2289735" y="1074595"/>
                </a:lnTo>
                <a:lnTo>
                  <a:pt x="2356146" y="1047272"/>
                </a:lnTo>
                <a:lnTo>
                  <a:pt x="2415273" y="1021981"/>
                </a:lnTo>
                <a:lnTo>
                  <a:pt x="2466915" y="999070"/>
                </a:lnTo>
                <a:lnTo>
                  <a:pt x="2510870" y="978885"/>
                </a:lnTo>
                <a:lnTo>
                  <a:pt x="2546937" y="961777"/>
                </a:lnTo>
                <a:lnTo>
                  <a:pt x="2594602" y="938177"/>
                </a:lnTo>
                <a:lnTo>
                  <a:pt x="2605798" y="932383"/>
                </a:lnTo>
                <a:lnTo>
                  <a:pt x="2651002" y="910517"/>
                </a:lnTo>
                <a:lnTo>
                  <a:pt x="2696943" y="887345"/>
                </a:lnTo>
                <a:lnTo>
                  <a:pt x="2743520" y="862966"/>
                </a:lnTo>
                <a:lnTo>
                  <a:pt x="2790631" y="837482"/>
                </a:lnTo>
                <a:lnTo>
                  <a:pt x="2838174" y="810993"/>
                </a:lnTo>
                <a:lnTo>
                  <a:pt x="2886048" y="783600"/>
                </a:lnTo>
                <a:lnTo>
                  <a:pt x="2934150" y="755403"/>
                </a:lnTo>
                <a:lnTo>
                  <a:pt x="2982379" y="726503"/>
                </a:lnTo>
                <a:lnTo>
                  <a:pt x="2982379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3" name="bk object 23"/>
          <p:cNvSpPr/>
          <p:nvPr/>
        </p:nvSpPr>
        <p:spPr>
          <a:xfrm>
            <a:off x="2232477" y="4021108"/>
            <a:ext cx="1051111" cy="1281978"/>
          </a:xfrm>
          <a:custGeom>
            <a:avLst/>
            <a:gdLst/>
            <a:ahLst/>
            <a:cxnLst/>
            <a:rect l="l" t="t" r="r" b="b"/>
            <a:pathLst>
              <a:path w="1786889" h="1880234">
                <a:moveTo>
                  <a:pt x="1786445" y="0"/>
                </a:moveTo>
                <a:lnTo>
                  <a:pt x="1717132" y="25235"/>
                </a:lnTo>
                <a:lnTo>
                  <a:pt x="1680774" y="39522"/>
                </a:lnTo>
                <a:lnTo>
                  <a:pt x="1643313" y="54982"/>
                </a:lnTo>
                <a:lnTo>
                  <a:pt x="1604771" y="71663"/>
                </a:lnTo>
                <a:lnTo>
                  <a:pt x="1565171" y="89611"/>
                </a:lnTo>
                <a:lnTo>
                  <a:pt x="1524537" y="108872"/>
                </a:lnTo>
                <a:lnTo>
                  <a:pt x="1482891" y="129493"/>
                </a:lnTo>
                <a:lnTo>
                  <a:pt x="1440256" y="151519"/>
                </a:lnTo>
                <a:lnTo>
                  <a:pt x="1396656" y="174996"/>
                </a:lnTo>
                <a:lnTo>
                  <a:pt x="1352114" y="199973"/>
                </a:lnTo>
                <a:lnTo>
                  <a:pt x="1306652" y="226493"/>
                </a:lnTo>
                <a:lnTo>
                  <a:pt x="1260293" y="254604"/>
                </a:lnTo>
                <a:lnTo>
                  <a:pt x="1213062" y="284352"/>
                </a:lnTo>
                <a:lnTo>
                  <a:pt x="1164979" y="315784"/>
                </a:lnTo>
                <a:lnTo>
                  <a:pt x="1116070" y="348945"/>
                </a:lnTo>
                <a:lnTo>
                  <a:pt x="1066356" y="383882"/>
                </a:lnTo>
                <a:lnTo>
                  <a:pt x="1015860" y="420641"/>
                </a:lnTo>
                <a:lnTo>
                  <a:pt x="964607" y="459269"/>
                </a:lnTo>
                <a:lnTo>
                  <a:pt x="912618" y="499812"/>
                </a:lnTo>
                <a:lnTo>
                  <a:pt x="859916" y="542315"/>
                </a:lnTo>
                <a:lnTo>
                  <a:pt x="844834" y="554141"/>
                </a:lnTo>
                <a:lnTo>
                  <a:pt x="786107" y="599550"/>
                </a:lnTo>
                <a:lnTo>
                  <a:pt x="689895" y="672550"/>
                </a:lnTo>
                <a:lnTo>
                  <a:pt x="562763" y="766827"/>
                </a:lnTo>
                <a:lnTo>
                  <a:pt x="464074" y="838380"/>
                </a:lnTo>
                <a:lnTo>
                  <a:pt x="356508" y="914713"/>
                </a:lnTo>
                <a:lnTo>
                  <a:pt x="242009" y="993955"/>
                </a:lnTo>
                <a:lnTo>
                  <a:pt x="182769" y="1034081"/>
                </a:lnTo>
                <a:lnTo>
                  <a:pt x="122525" y="1074234"/>
                </a:lnTo>
                <a:lnTo>
                  <a:pt x="61521" y="1114178"/>
                </a:lnTo>
                <a:lnTo>
                  <a:pt x="0" y="1153680"/>
                </a:lnTo>
                <a:lnTo>
                  <a:pt x="0" y="1880184"/>
                </a:lnTo>
                <a:lnTo>
                  <a:pt x="60771" y="1842925"/>
                </a:lnTo>
                <a:lnTo>
                  <a:pt x="121381" y="1804903"/>
                </a:lnTo>
                <a:lnTo>
                  <a:pt x="181625" y="1766316"/>
                </a:lnTo>
                <a:lnTo>
                  <a:pt x="241300" y="1727365"/>
                </a:lnTo>
                <a:lnTo>
                  <a:pt x="300204" y="1688248"/>
                </a:lnTo>
                <a:lnTo>
                  <a:pt x="414881" y="1610312"/>
                </a:lnTo>
                <a:lnTo>
                  <a:pt x="524033" y="1534102"/>
                </a:lnTo>
                <a:lnTo>
                  <a:pt x="626032" y="1461209"/>
                </a:lnTo>
                <a:lnTo>
                  <a:pt x="719252" y="1393227"/>
                </a:lnTo>
                <a:lnTo>
                  <a:pt x="839069" y="1303946"/>
                </a:lnTo>
                <a:lnTo>
                  <a:pt x="929990" y="1234673"/>
                </a:lnTo>
                <a:lnTo>
                  <a:pt x="986529" y="1190783"/>
                </a:lnTo>
                <a:lnTo>
                  <a:pt x="1055105" y="1135792"/>
                </a:lnTo>
                <a:lnTo>
                  <a:pt x="1105496" y="1096552"/>
                </a:lnTo>
                <a:lnTo>
                  <a:pt x="1155095" y="1059276"/>
                </a:lnTo>
                <a:lnTo>
                  <a:pt x="1203876" y="1023915"/>
                </a:lnTo>
                <a:lnTo>
                  <a:pt x="1251813" y="990417"/>
                </a:lnTo>
                <a:lnTo>
                  <a:pt x="1298881" y="958733"/>
                </a:lnTo>
                <a:lnTo>
                  <a:pt x="1345052" y="928812"/>
                </a:lnTo>
                <a:lnTo>
                  <a:pt x="1390303" y="900603"/>
                </a:lnTo>
                <a:lnTo>
                  <a:pt x="1434606" y="874056"/>
                </a:lnTo>
                <a:lnTo>
                  <a:pt x="1477936" y="849121"/>
                </a:lnTo>
                <a:lnTo>
                  <a:pt x="1520267" y="825746"/>
                </a:lnTo>
                <a:lnTo>
                  <a:pt x="1561573" y="803882"/>
                </a:lnTo>
                <a:lnTo>
                  <a:pt x="1601829" y="783477"/>
                </a:lnTo>
                <a:lnTo>
                  <a:pt x="1641008" y="764482"/>
                </a:lnTo>
                <a:lnTo>
                  <a:pt x="1679085" y="746846"/>
                </a:lnTo>
                <a:lnTo>
                  <a:pt x="1716034" y="730518"/>
                </a:lnTo>
                <a:lnTo>
                  <a:pt x="1751830" y="715448"/>
                </a:lnTo>
                <a:lnTo>
                  <a:pt x="1786445" y="701586"/>
                </a:lnTo>
                <a:lnTo>
                  <a:pt x="1786445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4" name="bk object 24"/>
          <p:cNvSpPr/>
          <p:nvPr/>
        </p:nvSpPr>
        <p:spPr>
          <a:xfrm>
            <a:off x="3283325" y="3853841"/>
            <a:ext cx="532279" cy="689263"/>
          </a:xfrm>
          <a:custGeom>
            <a:avLst/>
            <a:gdLst/>
            <a:ahLst/>
            <a:cxnLst/>
            <a:rect l="l" t="t" r="r" b="b"/>
            <a:pathLst>
              <a:path w="904875" h="1010920">
                <a:moveTo>
                  <a:pt x="579514" y="845337"/>
                </a:moveTo>
                <a:lnTo>
                  <a:pt x="420065" y="845337"/>
                </a:lnTo>
                <a:lnTo>
                  <a:pt x="420065" y="1010666"/>
                </a:lnTo>
                <a:lnTo>
                  <a:pt x="579514" y="845337"/>
                </a:lnTo>
                <a:close/>
              </a:path>
              <a:path w="904875" h="1010920">
                <a:moveTo>
                  <a:pt x="420065" y="0"/>
                </a:moveTo>
                <a:lnTo>
                  <a:pt x="420065" y="159537"/>
                </a:lnTo>
                <a:lnTo>
                  <a:pt x="412838" y="159550"/>
                </a:lnTo>
                <a:lnTo>
                  <a:pt x="401908" y="159668"/>
                </a:lnTo>
                <a:lnTo>
                  <a:pt x="342685" y="163973"/>
                </a:lnTo>
                <a:lnTo>
                  <a:pt x="295392" y="170168"/>
                </a:lnTo>
                <a:lnTo>
                  <a:pt x="236977" y="180398"/>
                </a:lnTo>
                <a:lnTo>
                  <a:pt x="167940" y="195667"/>
                </a:lnTo>
                <a:lnTo>
                  <a:pt x="88781" y="216978"/>
                </a:lnTo>
                <a:lnTo>
                  <a:pt x="0" y="245338"/>
                </a:lnTo>
                <a:lnTo>
                  <a:pt x="0" y="946912"/>
                </a:lnTo>
                <a:lnTo>
                  <a:pt x="90657" y="914000"/>
                </a:lnTo>
                <a:lnTo>
                  <a:pt x="171232" y="889094"/>
                </a:lnTo>
                <a:lnTo>
                  <a:pt x="241147" y="871079"/>
                </a:lnTo>
                <a:lnTo>
                  <a:pt x="299827" y="858839"/>
                </a:lnTo>
                <a:lnTo>
                  <a:pt x="346697" y="851259"/>
                </a:lnTo>
                <a:lnTo>
                  <a:pt x="402699" y="845623"/>
                </a:lnTo>
                <a:lnTo>
                  <a:pt x="410679" y="845337"/>
                </a:lnTo>
                <a:lnTo>
                  <a:pt x="579514" y="845337"/>
                </a:lnTo>
                <a:lnTo>
                  <a:pt x="904354" y="508520"/>
                </a:lnTo>
                <a:lnTo>
                  <a:pt x="420065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5" name="bk object 25"/>
          <p:cNvSpPr/>
          <p:nvPr/>
        </p:nvSpPr>
        <p:spPr>
          <a:xfrm>
            <a:off x="4527261" y="3900274"/>
            <a:ext cx="541991" cy="555481"/>
          </a:xfrm>
          <a:custGeom>
            <a:avLst/>
            <a:gdLst/>
            <a:ahLst/>
            <a:cxnLst/>
            <a:rect l="l" t="t" r="r" b="b"/>
            <a:pathLst>
              <a:path w="921384" h="814704">
                <a:moveTo>
                  <a:pt x="563841" y="0"/>
                </a:moveTo>
                <a:lnTo>
                  <a:pt x="0" y="0"/>
                </a:lnTo>
                <a:lnTo>
                  <a:pt x="0" y="777239"/>
                </a:lnTo>
                <a:lnTo>
                  <a:pt x="564680" y="777239"/>
                </a:lnTo>
                <a:lnTo>
                  <a:pt x="574471" y="777362"/>
                </a:lnTo>
                <a:lnTo>
                  <a:pt x="639736" y="780293"/>
                </a:lnTo>
                <a:lnTo>
                  <a:pt x="692921" y="784362"/>
                </a:lnTo>
                <a:lnTo>
                  <a:pt x="758281" y="791006"/>
                </a:lnTo>
                <a:lnTo>
                  <a:pt x="834674" y="800855"/>
                </a:lnTo>
                <a:lnTo>
                  <a:pt x="920953" y="814539"/>
                </a:lnTo>
                <a:lnTo>
                  <a:pt x="920953" y="32550"/>
                </a:lnTo>
                <a:lnTo>
                  <a:pt x="837157" y="20468"/>
                </a:lnTo>
                <a:lnTo>
                  <a:pt x="762723" y="11808"/>
                </a:lnTo>
                <a:lnTo>
                  <a:pt x="698589" y="6005"/>
                </a:lnTo>
                <a:lnTo>
                  <a:pt x="645695" y="2490"/>
                </a:lnTo>
                <a:lnTo>
                  <a:pt x="604980" y="695"/>
                </a:lnTo>
                <a:lnTo>
                  <a:pt x="577382" y="54"/>
                </a:lnTo>
                <a:lnTo>
                  <a:pt x="563841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6" name="bk object 26"/>
          <p:cNvSpPr/>
          <p:nvPr/>
        </p:nvSpPr>
        <p:spPr>
          <a:xfrm>
            <a:off x="4532236" y="2594150"/>
            <a:ext cx="536761" cy="493135"/>
          </a:xfrm>
          <a:custGeom>
            <a:avLst/>
            <a:gdLst/>
            <a:ahLst/>
            <a:cxnLst/>
            <a:rect l="l" t="t" r="r" b="b"/>
            <a:pathLst>
              <a:path w="912495" h="723264">
                <a:moveTo>
                  <a:pt x="912495" y="0"/>
                </a:moveTo>
                <a:lnTo>
                  <a:pt x="826294" y="13679"/>
                </a:lnTo>
                <a:lnTo>
                  <a:pt x="749986" y="23525"/>
                </a:lnTo>
                <a:lnTo>
                  <a:pt x="684716" y="30167"/>
                </a:lnTo>
                <a:lnTo>
                  <a:pt x="631629" y="34234"/>
                </a:lnTo>
                <a:lnTo>
                  <a:pt x="591871" y="36357"/>
                </a:lnTo>
                <a:lnTo>
                  <a:pt x="556920" y="37287"/>
                </a:lnTo>
                <a:lnTo>
                  <a:pt x="0" y="37287"/>
                </a:lnTo>
                <a:lnTo>
                  <a:pt x="0" y="723087"/>
                </a:lnTo>
                <a:lnTo>
                  <a:pt x="556221" y="723087"/>
                </a:lnTo>
                <a:lnTo>
                  <a:pt x="569628" y="723027"/>
                </a:lnTo>
                <a:lnTo>
                  <a:pt x="637684" y="720589"/>
                </a:lnTo>
                <a:lnTo>
                  <a:pt x="690457" y="717077"/>
                </a:lnTo>
                <a:lnTo>
                  <a:pt x="754475" y="711279"/>
                </a:lnTo>
                <a:lnTo>
                  <a:pt x="828801" y="702630"/>
                </a:lnTo>
                <a:lnTo>
                  <a:pt x="912495" y="690562"/>
                </a:lnTo>
                <a:lnTo>
                  <a:pt x="912495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7" name="bk object 27"/>
          <p:cNvSpPr/>
          <p:nvPr/>
        </p:nvSpPr>
        <p:spPr>
          <a:xfrm>
            <a:off x="5068997" y="2074830"/>
            <a:ext cx="891241" cy="990167"/>
          </a:xfrm>
          <a:custGeom>
            <a:avLst/>
            <a:gdLst/>
            <a:ahLst/>
            <a:cxnLst/>
            <a:rect l="l" t="t" r="r" b="b"/>
            <a:pathLst>
              <a:path w="1515109" h="1452245">
                <a:moveTo>
                  <a:pt x="1515097" y="0"/>
                </a:moveTo>
                <a:lnTo>
                  <a:pt x="1386874" y="95479"/>
                </a:lnTo>
                <a:lnTo>
                  <a:pt x="1291401" y="168262"/>
                </a:lnTo>
                <a:lnTo>
                  <a:pt x="1224114" y="220687"/>
                </a:lnTo>
                <a:lnTo>
                  <a:pt x="1222578" y="221932"/>
                </a:lnTo>
                <a:lnTo>
                  <a:pt x="1175551" y="259478"/>
                </a:lnTo>
                <a:lnTo>
                  <a:pt x="1128091" y="295358"/>
                </a:lnTo>
                <a:lnTo>
                  <a:pt x="1080265" y="329611"/>
                </a:lnTo>
                <a:lnTo>
                  <a:pt x="1032142" y="362274"/>
                </a:lnTo>
                <a:lnTo>
                  <a:pt x="983790" y="393386"/>
                </a:lnTo>
                <a:lnTo>
                  <a:pt x="935276" y="422983"/>
                </a:lnTo>
                <a:lnTo>
                  <a:pt x="886670" y="451104"/>
                </a:lnTo>
                <a:lnTo>
                  <a:pt x="838038" y="477786"/>
                </a:lnTo>
                <a:lnTo>
                  <a:pt x="789450" y="503068"/>
                </a:lnTo>
                <a:lnTo>
                  <a:pt x="740974" y="526987"/>
                </a:lnTo>
                <a:lnTo>
                  <a:pt x="692677" y="549580"/>
                </a:lnTo>
                <a:lnTo>
                  <a:pt x="644629" y="570886"/>
                </a:lnTo>
                <a:lnTo>
                  <a:pt x="596896" y="590943"/>
                </a:lnTo>
                <a:lnTo>
                  <a:pt x="549548" y="609787"/>
                </a:lnTo>
                <a:lnTo>
                  <a:pt x="502652" y="627458"/>
                </a:lnTo>
                <a:lnTo>
                  <a:pt x="456276" y="643992"/>
                </a:lnTo>
                <a:lnTo>
                  <a:pt x="410489" y="659427"/>
                </a:lnTo>
                <a:lnTo>
                  <a:pt x="365360" y="673802"/>
                </a:lnTo>
                <a:lnTo>
                  <a:pt x="320955" y="687153"/>
                </a:lnTo>
                <a:lnTo>
                  <a:pt x="277343" y="699520"/>
                </a:lnTo>
                <a:lnTo>
                  <a:pt x="234593" y="710938"/>
                </a:lnTo>
                <a:lnTo>
                  <a:pt x="192773" y="721448"/>
                </a:lnTo>
                <a:lnTo>
                  <a:pt x="151950" y="731085"/>
                </a:lnTo>
                <a:lnTo>
                  <a:pt x="112193" y="739888"/>
                </a:lnTo>
                <a:lnTo>
                  <a:pt x="73570" y="747894"/>
                </a:lnTo>
                <a:lnTo>
                  <a:pt x="36150" y="755142"/>
                </a:lnTo>
                <a:lnTo>
                  <a:pt x="0" y="761669"/>
                </a:lnTo>
                <a:lnTo>
                  <a:pt x="0" y="1452232"/>
                </a:lnTo>
                <a:lnTo>
                  <a:pt x="71706" y="1439985"/>
                </a:lnTo>
                <a:lnTo>
                  <a:pt x="109368" y="1432852"/>
                </a:lnTo>
                <a:lnTo>
                  <a:pt x="148162" y="1425001"/>
                </a:lnTo>
                <a:lnTo>
                  <a:pt x="188029" y="1416396"/>
                </a:lnTo>
                <a:lnTo>
                  <a:pt x="228914" y="1407004"/>
                </a:lnTo>
                <a:lnTo>
                  <a:pt x="270759" y="1396790"/>
                </a:lnTo>
                <a:lnTo>
                  <a:pt x="313507" y="1385720"/>
                </a:lnTo>
                <a:lnTo>
                  <a:pt x="357102" y="1373759"/>
                </a:lnTo>
                <a:lnTo>
                  <a:pt x="401487" y="1360872"/>
                </a:lnTo>
                <a:lnTo>
                  <a:pt x="446605" y="1347026"/>
                </a:lnTo>
                <a:lnTo>
                  <a:pt x="492399" y="1332186"/>
                </a:lnTo>
                <a:lnTo>
                  <a:pt x="538813" y="1316318"/>
                </a:lnTo>
                <a:lnTo>
                  <a:pt x="585790" y="1299387"/>
                </a:lnTo>
                <a:lnTo>
                  <a:pt x="633272" y="1281358"/>
                </a:lnTo>
                <a:lnTo>
                  <a:pt x="681204" y="1262198"/>
                </a:lnTo>
                <a:lnTo>
                  <a:pt x="729528" y="1241871"/>
                </a:lnTo>
                <a:lnTo>
                  <a:pt x="778187" y="1220345"/>
                </a:lnTo>
                <a:lnTo>
                  <a:pt x="827125" y="1197583"/>
                </a:lnTo>
                <a:lnTo>
                  <a:pt x="876284" y="1173551"/>
                </a:lnTo>
                <a:lnTo>
                  <a:pt x="925609" y="1148216"/>
                </a:lnTo>
                <a:lnTo>
                  <a:pt x="975042" y="1121543"/>
                </a:lnTo>
                <a:lnTo>
                  <a:pt x="1024527" y="1093497"/>
                </a:lnTo>
                <a:lnTo>
                  <a:pt x="1074006" y="1064045"/>
                </a:lnTo>
                <a:lnTo>
                  <a:pt x="1123423" y="1033150"/>
                </a:lnTo>
                <a:lnTo>
                  <a:pt x="1172721" y="1000780"/>
                </a:lnTo>
                <a:lnTo>
                  <a:pt x="1221843" y="966900"/>
                </a:lnTo>
                <a:lnTo>
                  <a:pt x="1270732" y="931475"/>
                </a:lnTo>
                <a:lnTo>
                  <a:pt x="1319332" y="894470"/>
                </a:lnTo>
                <a:lnTo>
                  <a:pt x="1367586" y="855853"/>
                </a:lnTo>
                <a:lnTo>
                  <a:pt x="1407174" y="825025"/>
                </a:lnTo>
                <a:lnTo>
                  <a:pt x="1515097" y="742632"/>
                </a:lnTo>
                <a:lnTo>
                  <a:pt x="1515097" y="0"/>
                </a:lnTo>
                <a:close/>
              </a:path>
              <a:path w="1515109" h="1452245">
                <a:moveTo>
                  <a:pt x="1367634" y="855853"/>
                </a:moveTo>
                <a:lnTo>
                  <a:pt x="1366050" y="857097"/>
                </a:lnTo>
                <a:lnTo>
                  <a:pt x="1367634" y="855853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8" name="bk object 28"/>
          <p:cNvSpPr/>
          <p:nvPr/>
        </p:nvSpPr>
        <p:spPr>
          <a:xfrm>
            <a:off x="5068997" y="3922467"/>
            <a:ext cx="891241" cy="1052513"/>
          </a:xfrm>
          <a:custGeom>
            <a:avLst/>
            <a:gdLst/>
            <a:ahLst/>
            <a:cxnLst/>
            <a:rect l="l" t="t" r="r" b="b"/>
            <a:pathLst>
              <a:path w="1515109" h="1543684">
                <a:moveTo>
                  <a:pt x="0" y="0"/>
                </a:moveTo>
                <a:lnTo>
                  <a:pt x="0" y="781989"/>
                </a:lnTo>
                <a:lnTo>
                  <a:pt x="36164" y="788522"/>
                </a:lnTo>
                <a:lnTo>
                  <a:pt x="73597" y="795775"/>
                </a:lnTo>
                <a:lnTo>
                  <a:pt x="112231" y="803786"/>
                </a:lnTo>
                <a:lnTo>
                  <a:pt x="151997" y="812593"/>
                </a:lnTo>
                <a:lnTo>
                  <a:pt x="192828" y="822234"/>
                </a:lnTo>
                <a:lnTo>
                  <a:pt x="234654" y="832746"/>
                </a:lnTo>
                <a:lnTo>
                  <a:pt x="277409" y="844168"/>
                </a:lnTo>
                <a:lnTo>
                  <a:pt x="321024" y="856537"/>
                </a:lnTo>
                <a:lnTo>
                  <a:pt x="365430" y="869890"/>
                </a:lnTo>
                <a:lnTo>
                  <a:pt x="410561" y="884266"/>
                </a:lnTo>
                <a:lnTo>
                  <a:pt x="456347" y="899703"/>
                </a:lnTo>
                <a:lnTo>
                  <a:pt x="502722" y="916237"/>
                </a:lnTo>
                <a:lnTo>
                  <a:pt x="549616" y="933908"/>
                </a:lnTo>
                <a:lnTo>
                  <a:pt x="596961" y="952752"/>
                </a:lnTo>
                <a:lnTo>
                  <a:pt x="644690" y="972808"/>
                </a:lnTo>
                <a:lnTo>
                  <a:pt x="692735" y="994112"/>
                </a:lnTo>
                <a:lnTo>
                  <a:pt x="741027" y="1016704"/>
                </a:lnTo>
                <a:lnTo>
                  <a:pt x="789498" y="1040621"/>
                </a:lnTo>
                <a:lnTo>
                  <a:pt x="838081" y="1065900"/>
                </a:lnTo>
                <a:lnTo>
                  <a:pt x="886707" y="1092579"/>
                </a:lnTo>
                <a:lnTo>
                  <a:pt x="935307" y="1120696"/>
                </a:lnTo>
                <a:lnTo>
                  <a:pt x="983815" y="1150289"/>
                </a:lnTo>
                <a:lnTo>
                  <a:pt x="1032162" y="1181396"/>
                </a:lnTo>
                <a:lnTo>
                  <a:pt x="1080280" y="1214054"/>
                </a:lnTo>
                <a:lnTo>
                  <a:pt x="1128101" y="1248301"/>
                </a:lnTo>
                <a:lnTo>
                  <a:pt x="1175556" y="1284175"/>
                </a:lnTo>
                <a:lnTo>
                  <a:pt x="1222578" y="1321714"/>
                </a:lnTo>
                <a:lnTo>
                  <a:pt x="1224114" y="1322959"/>
                </a:lnTo>
                <a:lnTo>
                  <a:pt x="1235314" y="1331792"/>
                </a:lnTo>
                <a:lnTo>
                  <a:pt x="1291401" y="1375402"/>
                </a:lnTo>
                <a:lnTo>
                  <a:pt x="1386874" y="1448185"/>
                </a:lnTo>
                <a:lnTo>
                  <a:pt x="1515097" y="1543646"/>
                </a:lnTo>
                <a:lnTo>
                  <a:pt x="1515097" y="709574"/>
                </a:lnTo>
                <a:lnTo>
                  <a:pt x="1407174" y="627170"/>
                </a:lnTo>
                <a:lnTo>
                  <a:pt x="1367634" y="596341"/>
                </a:lnTo>
                <a:lnTo>
                  <a:pt x="1319341" y="557731"/>
                </a:lnTo>
                <a:lnTo>
                  <a:pt x="1270751" y="520735"/>
                </a:lnTo>
                <a:lnTo>
                  <a:pt x="1221871" y="485317"/>
                </a:lnTo>
                <a:lnTo>
                  <a:pt x="1172758" y="451443"/>
                </a:lnTo>
                <a:lnTo>
                  <a:pt x="1123469" y="419079"/>
                </a:lnTo>
                <a:lnTo>
                  <a:pt x="1074062" y="388190"/>
                </a:lnTo>
                <a:lnTo>
                  <a:pt x="1024592" y="358742"/>
                </a:lnTo>
                <a:lnTo>
                  <a:pt x="975116" y="330701"/>
                </a:lnTo>
                <a:lnTo>
                  <a:pt x="925692" y="304031"/>
                </a:lnTo>
                <a:lnTo>
                  <a:pt x="876375" y="278700"/>
                </a:lnTo>
                <a:lnTo>
                  <a:pt x="827222" y="254671"/>
                </a:lnTo>
                <a:lnTo>
                  <a:pt x="778291" y="231911"/>
                </a:lnTo>
                <a:lnTo>
                  <a:pt x="729638" y="210386"/>
                </a:lnTo>
                <a:lnTo>
                  <a:pt x="681319" y="190061"/>
                </a:lnTo>
                <a:lnTo>
                  <a:pt x="633391" y="170902"/>
                </a:lnTo>
                <a:lnTo>
                  <a:pt x="585912" y="152874"/>
                </a:lnTo>
                <a:lnTo>
                  <a:pt x="538937" y="135942"/>
                </a:lnTo>
                <a:lnTo>
                  <a:pt x="492524" y="120074"/>
                </a:lnTo>
                <a:lnTo>
                  <a:pt x="446729" y="105233"/>
                </a:lnTo>
                <a:lnTo>
                  <a:pt x="401608" y="91386"/>
                </a:lnTo>
                <a:lnTo>
                  <a:pt x="357220" y="78498"/>
                </a:lnTo>
                <a:lnTo>
                  <a:pt x="313619" y="66535"/>
                </a:lnTo>
                <a:lnTo>
                  <a:pt x="270864" y="55463"/>
                </a:lnTo>
                <a:lnTo>
                  <a:pt x="229010" y="45246"/>
                </a:lnTo>
                <a:lnTo>
                  <a:pt x="188115" y="35852"/>
                </a:lnTo>
                <a:lnTo>
                  <a:pt x="148235" y="27244"/>
                </a:lnTo>
                <a:lnTo>
                  <a:pt x="109426" y="19390"/>
                </a:lnTo>
                <a:lnTo>
                  <a:pt x="71746" y="12254"/>
                </a:lnTo>
                <a:lnTo>
                  <a:pt x="35252" y="5802"/>
                </a:lnTo>
                <a:lnTo>
                  <a:pt x="0" y="0"/>
                </a:lnTo>
                <a:close/>
              </a:path>
              <a:path w="1515109" h="1543684">
                <a:moveTo>
                  <a:pt x="1366050" y="595096"/>
                </a:moveTo>
                <a:lnTo>
                  <a:pt x="1367586" y="596341"/>
                </a:lnTo>
                <a:lnTo>
                  <a:pt x="1366050" y="595096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9" name="bk object 29"/>
          <p:cNvSpPr/>
          <p:nvPr/>
        </p:nvSpPr>
        <p:spPr>
          <a:xfrm>
            <a:off x="5960233" y="4406267"/>
            <a:ext cx="1324535" cy="1317913"/>
          </a:xfrm>
          <a:custGeom>
            <a:avLst/>
            <a:gdLst/>
            <a:ahLst/>
            <a:cxnLst/>
            <a:rect l="l" t="t" r="r" b="b"/>
            <a:pathLst>
              <a:path w="2251709" h="1932940">
                <a:moveTo>
                  <a:pt x="0" y="0"/>
                </a:moveTo>
                <a:lnTo>
                  <a:pt x="0" y="834072"/>
                </a:lnTo>
                <a:lnTo>
                  <a:pt x="109000" y="913317"/>
                </a:lnTo>
                <a:lnTo>
                  <a:pt x="229106" y="998558"/>
                </a:lnTo>
                <a:lnTo>
                  <a:pt x="314123" y="1057519"/>
                </a:lnTo>
                <a:lnTo>
                  <a:pt x="402243" y="1117348"/>
                </a:lnTo>
                <a:lnTo>
                  <a:pt x="492732" y="1177326"/>
                </a:lnTo>
                <a:lnTo>
                  <a:pt x="584857" y="1236734"/>
                </a:lnTo>
                <a:lnTo>
                  <a:pt x="631303" y="1266000"/>
                </a:lnTo>
                <a:lnTo>
                  <a:pt x="677883" y="1294853"/>
                </a:lnTo>
                <a:lnTo>
                  <a:pt x="724506" y="1323205"/>
                </a:lnTo>
                <a:lnTo>
                  <a:pt x="771079" y="1350965"/>
                </a:lnTo>
                <a:lnTo>
                  <a:pt x="817511" y="1378043"/>
                </a:lnTo>
                <a:lnTo>
                  <a:pt x="863711" y="1404350"/>
                </a:lnTo>
                <a:lnTo>
                  <a:pt x="909586" y="1429796"/>
                </a:lnTo>
                <a:lnTo>
                  <a:pt x="955045" y="1454290"/>
                </a:lnTo>
                <a:lnTo>
                  <a:pt x="999996" y="1477743"/>
                </a:lnTo>
                <a:lnTo>
                  <a:pt x="1044348" y="1500066"/>
                </a:lnTo>
                <a:lnTo>
                  <a:pt x="1088009" y="1521167"/>
                </a:lnTo>
                <a:lnTo>
                  <a:pt x="1094860" y="1524730"/>
                </a:lnTo>
                <a:lnTo>
                  <a:pt x="1139818" y="1547140"/>
                </a:lnTo>
                <a:lnTo>
                  <a:pt x="1189454" y="1570691"/>
                </a:lnTo>
                <a:lnTo>
                  <a:pt x="1254195" y="1600047"/>
                </a:lnTo>
                <a:lnTo>
                  <a:pt x="1292062" y="1616612"/>
                </a:lnTo>
                <a:lnTo>
                  <a:pt x="1333504" y="1634281"/>
                </a:lnTo>
                <a:lnTo>
                  <a:pt x="1378454" y="1652937"/>
                </a:lnTo>
                <a:lnTo>
                  <a:pt x="1426845" y="1672466"/>
                </a:lnTo>
                <a:lnTo>
                  <a:pt x="1478609" y="1692750"/>
                </a:lnTo>
                <a:lnTo>
                  <a:pt x="1533680" y="1713674"/>
                </a:lnTo>
                <a:lnTo>
                  <a:pt x="1591991" y="1735121"/>
                </a:lnTo>
                <a:lnTo>
                  <a:pt x="1653474" y="1756977"/>
                </a:lnTo>
                <a:lnTo>
                  <a:pt x="1718062" y="1779125"/>
                </a:lnTo>
                <a:lnTo>
                  <a:pt x="1785689" y="1801449"/>
                </a:lnTo>
                <a:lnTo>
                  <a:pt x="1856286" y="1823833"/>
                </a:lnTo>
                <a:lnTo>
                  <a:pt x="1929788" y="1846161"/>
                </a:lnTo>
                <a:lnTo>
                  <a:pt x="2006127" y="1868317"/>
                </a:lnTo>
                <a:lnTo>
                  <a:pt x="2085235" y="1890186"/>
                </a:lnTo>
                <a:lnTo>
                  <a:pt x="2167047" y="1911651"/>
                </a:lnTo>
                <a:lnTo>
                  <a:pt x="2251494" y="1932597"/>
                </a:lnTo>
                <a:lnTo>
                  <a:pt x="2251494" y="1146683"/>
                </a:lnTo>
                <a:lnTo>
                  <a:pt x="2165133" y="1124303"/>
                </a:lnTo>
                <a:lnTo>
                  <a:pt x="2081791" y="1101450"/>
                </a:lnTo>
                <a:lnTo>
                  <a:pt x="2001562" y="1078271"/>
                </a:lnTo>
                <a:lnTo>
                  <a:pt x="1924540" y="1054909"/>
                </a:lnTo>
                <a:lnTo>
                  <a:pt x="1850817" y="1031512"/>
                </a:lnTo>
                <a:lnTo>
                  <a:pt x="1780487" y="1008225"/>
                </a:lnTo>
                <a:lnTo>
                  <a:pt x="1713643" y="985193"/>
                </a:lnTo>
                <a:lnTo>
                  <a:pt x="1650380" y="962561"/>
                </a:lnTo>
                <a:lnTo>
                  <a:pt x="1590789" y="940477"/>
                </a:lnTo>
                <a:lnTo>
                  <a:pt x="1534966" y="919085"/>
                </a:lnTo>
                <a:lnTo>
                  <a:pt x="1483002" y="898531"/>
                </a:lnTo>
                <a:lnTo>
                  <a:pt x="1434992" y="878960"/>
                </a:lnTo>
                <a:lnTo>
                  <a:pt x="1391029" y="860519"/>
                </a:lnTo>
                <a:lnTo>
                  <a:pt x="1351206" y="843353"/>
                </a:lnTo>
                <a:lnTo>
                  <a:pt x="1315617" y="827608"/>
                </a:lnTo>
                <a:lnTo>
                  <a:pt x="1257514" y="800962"/>
                </a:lnTo>
                <a:lnTo>
                  <a:pt x="1217467" y="781746"/>
                </a:lnTo>
                <a:lnTo>
                  <a:pt x="1190625" y="768210"/>
                </a:lnTo>
                <a:lnTo>
                  <a:pt x="1188262" y="767105"/>
                </a:lnTo>
                <a:lnTo>
                  <a:pt x="1144612" y="746022"/>
                </a:lnTo>
                <a:lnTo>
                  <a:pt x="1100096" y="723552"/>
                </a:lnTo>
                <a:lnTo>
                  <a:pt x="1054825" y="699802"/>
                </a:lnTo>
                <a:lnTo>
                  <a:pt x="1008909" y="674879"/>
                </a:lnTo>
                <a:lnTo>
                  <a:pt x="962458" y="648887"/>
                </a:lnTo>
                <a:lnTo>
                  <a:pt x="915582" y="621932"/>
                </a:lnTo>
                <a:lnTo>
                  <a:pt x="868392" y="594122"/>
                </a:lnTo>
                <a:lnTo>
                  <a:pt x="820998" y="565561"/>
                </a:lnTo>
                <a:lnTo>
                  <a:pt x="773510" y="536356"/>
                </a:lnTo>
                <a:lnTo>
                  <a:pt x="726038" y="506613"/>
                </a:lnTo>
                <a:lnTo>
                  <a:pt x="678693" y="476437"/>
                </a:lnTo>
                <a:lnTo>
                  <a:pt x="584823" y="415213"/>
                </a:lnTo>
                <a:lnTo>
                  <a:pt x="492783" y="353531"/>
                </a:lnTo>
                <a:lnTo>
                  <a:pt x="403453" y="292239"/>
                </a:lnTo>
                <a:lnTo>
                  <a:pt x="276469" y="202888"/>
                </a:lnTo>
                <a:lnTo>
                  <a:pt x="160546" y="119185"/>
                </a:lnTo>
                <a:lnTo>
                  <a:pt x="28328" y="21310"/>
                </a:lnTo>
                <a:lnTo>
                  <a:pt x="0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30" name="bk object 30"/>
          <p:cNvSpPr/>
          <p:nvPr/>
        </p:nvSpPr>
        <p:spPr>
          <a:xfrm>
            <a:off x="5960233" y="1325847"/>
            <a:ext cx="1324535" cy="1255568"/>
          </a:xfrm>
          <a:custGeom>
            <a:avLst/>
            <a:gdLst/>
            <a:ahLst/>
            <a:cxnLst/>
            <a:rect l="l" t="t" r="r" b="b"/>
            <a:pathLst>
              <a:path w="2251709" h="1841500">
                <a:moveTo>
                  <a:pt x="2251494" y="0"/>
                </a:moveTo>
                <a:lnTo>
                  <a:pt x="2167047" y="20943"/>
                </a:lnTo>
                <a:lnTo>
                  <a:pt x="2085235" y="42407"/>
                </a:lnTo>
                <a:lnTo>
                  <a:pt x="2006127" y="64275"/>
                </a:lnTo>
                <a:lnTo>
                  <a:pt x="1929788" y="86430"/>
                </a:lnTo>
                <a:lnTo>
                  <a:pt x="1856286" y="108757"/>
                </a:lnTo>
                <a:lnTo>
                  <a:pt x="1785689" y="131140"/>
                </a:lnTo>
                <a:lnTo>
                  <a:pt x="1718062" y="153463"/>
                </a:lnTo>
                <a:lnTo>
                  <a:pt x="1653474" y="175610"/>
                </a:lnTo>
                <a:lnTo>
                  <a:pt x="1591991" y="197465"/>
                </a:lnTo>
                <a:lnTo>
                  <a:pt x="1533680" y="218912"/>
                </a:lnTo>
                <a:lnTo>
                  <a:pt x="1478609" y="239836"/>
                </a:lnTo>
                <a:lnTo>
                  <a:pt x="1426845" y="260119"/>
                </a:lnTo>
                <a:lnTo>
                  <a:pt x="1378454" y="279647"/>
                </a:lnTo>
                <a:lnTo>
                  <a:pt x="1333504" y="298304"/>
                </a:lnTo>
                <a:lnTo>
                  <a:pt x="1292062" y="315972"/>
                </a:lnTo>
                <a:lnTo>
                  <a:pt x="1254195" y="332537"/>
                </a:lnTo>
                <a:lnTo>
                  <a:pt x="1189454" y="361893"/>
                </a:lnTo>
                <a:lnTo>
                  <a:pt x="1139818" y="385443"/>
                </a:lnTo>
                <a:lnTo>
                  <a:pt x="1088009" y="411416"/>
                </a:lnTo>
                <a:lnTo>
                  <a:pt x="1044348" y="432519"/>
                </a:lnTo>
                <a:lnTo>
                  <a:pt x="999996" y="454842"/>
                </a:lnTo>
                <a:lnTo>
                  <a:pt x="955045" y="478297"/>
                </a:lnTo>
                <a:lnTo>
                  <a:pt x="909586" y="502792"/>
                </a:lnTo>
                <a:lnTo>
                  <a:pt x="863711" y="528238"/>
                </a:lnTo>
                <a:lnTo>
                  <a:pt x="817511" y="554545"/>
                </a:lnTo>
                <a:lnTo>
                  <a:pt x="771079" y="581624"/>
                </a:lnTo>
                <a:lnTo>
                  <a:pt x="724506" y="609384"/>
                </a:lnTo>
                <a:lnTo>
                  <a:pt x="677883" y="637736"/>
                </a:lnTo>
                <a:lnTo>
                  <a:pt x="631303" y="666589"/>
                </a:lnTo>
                <a:lnTo>
                  <a:pt x="584857" y="695855"/>
                </a:lnTo>
                <a:lnTo>
                  <a:pt x="538636" y="725442"/>
                </a:lnTo>
                <a:lnTo>
                  <a:pt x="447237" y="785224"/>
                </a:lnTo>
                <a:lnTo>
                  <a:pt x="357841" y="845216"/>
                </a:lnTo>
                <a:lnTo>
                  <a:pt x="271181" y="904700"/>
                </a:lnTo>
                <a:lnTo>
                  <a:pt x="147924" y="991400"/>
                </a:lnTo>
                <a:lnTo>
                  <a:pt x="34900" y="1072946"/>
                </a:lnTo>
                <a:lnTo>
                  <a:pt x="0" y="1098511"/>
                </a:lnTo>
                <a:lnTo>
                  <a:pt x="0" y="1841144"/>
                </a:lnTo>
                <a:lnTo>
                  <a:pt x="124876" y="1748114"/>
                </a:lnTo>
                <a:lnTo>
                  <a:pt x="236452" y="1666929"/>
                </a:lnTo>
                <a:lnTo>
                  <a:pt x="360080" y="1579141"/>
                </a:lnTo>
                <a:lnTo>
                  <a:pt x="447724" y="1518361"/>
                </a:lnTo>
                <a:lnTo>
                  <a:pt x="538519" y="1456767"/>
                </a:lnTo>
                <a:lnTo>
                  <a:pt x="631585" y="1395207"/>
                </a:lnTo>
                <a:lnTo>
                  <a:pt x="678693" y="1364704"/>
                </a:lnTo>
                <a:lnTo>
                  <a:pt x="726038" y="1334528"/>
                </a:lnTo>
                <a:lnTo>
                  <a:pt x="773510" y="1304784"/>
                </a:lnTo>
                <a:lnTo>
                  <a:pt x="820998" y="1275579"/>
                </a:lnTo>
                <a:lnTo>
                  <a:pt x="868392" y="1247018"/>
                </a:lnTo>
                <a:lnTo>
                  <a:pt x="915582" y="1219207"/>
                </a:lnTo>
                <a:lnTo>
                  <a:pt x="962458" y="1192253"/>
                </a:lnTo>
                <a:lnTo>
                  <a:pt x="1008909" y="1166261"/>
                </a:lnTo>
                <a:lnTo>
                  <a:pt x="1054825" y="1141338"/>
                </a:lnTo>
                <a:lnTo>
                  <a:pt x="1100096" y="1117589"/>
                </a:lnTo>
                <a:lnTo>
                  <a:pt x="1144612" y="1095121"/>
                </a:lnTo>
                <a:lnTo>
                  <a:pt x="1188262" y="1074039"/>
                </a:lnTo>
                <a:lnTo>
                  <a:pt x="1190639" y="1072913"/>
                </a:lnTo>
                <a:lnTo>
                  <a:pt x="1196222" y="1070017"/>
                </a:lnTo>
                <a:lnTo>
                  <a:pt x="1235187" y="1050791"/>
                </a:lnTo>
                <a:lnTo>
                  <a:pt x="1284355" y="1027714"/>
                </a:lnTo>
                <a:lnTo>
                  <a:pt x="1351206" y="997789"/>
                </a:lnTo>
                <a:lnTo>
                  <a:pt x="1391029" y="980623"/>
                </a:lnTo>
                <a:lnTo>
                  <a:pt x="1434992" y="962182"/>
                </a:lnTo>
                <a:lnTo>
                  <a:pt x="1483002" y="942611"/>
                </a:lnTo>
                <a:lnTo>
                  <a:pt x="1534966" y="922056"/>
                </a:lnTo>
                <a:lnTo>
                  <a:pt x="1590789" y="900664"/>
                </a:lnTo>
                <a:lnTo>
                  <a:pt x="1650380" y="878579"/>
                </a:lnTo>
                <a:lnTo>
                  <a:pt x="1713643" y="855947"/>
                </a:lnTo>
                <a:lnTo>
                  <a:pt x="1780487" y="832914"/>
                </a:lnTo>
                <a:lnTo>
                  <a:pt x="1850817" y="809625"/>
                </a:lnTo>
                <a:lnTo>
                  <a:pt x="1924540" y="786227"/>
                </a:lnTo>
                <a:lnTo>
                  <a:pt x="2001562" y="762864"/>
                </a:lnTo>
                <a:lnTo>
                  <a:pt x="2081791" y="739683"/>
                </a:lnTo>
                <a:lnTo>
                  <a:pt x="2165133" y="716829"/>
                </a:lnTo>
                <a:lnTo>
                  <a:pt x="2251494" y="694448"/>
                </a:lnTo>
                <a:lnTo>
                  <a:pt x="2251494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31" name="bk object 31"/>
          <p:cNvSpPr/>
          <p:nvPr/>
        </p:nvSpPr>
        <p:spPr>
          <a:xfrm>
            <a:off x="7284642" y="1097597"/>
            <a:ext cx="1434353" cy="701819"/>
          </a:xfrm>
          <a:custGeom>
            <a:avLst/>
            <a:gdLst/>
            <a:ahLst/>
            <a:cxnLst/>
            <a:rect l="l" t="t" r="r" b="b"/>
            <a:pathLst>
              <a:path w="2438400" h="1029335">
                <a:moveTo>
                  <a:pt x="1953488" y="0"/>
                </a:moveTo>
                <a:lnTo>
                  <a:pt x="1953488" y="163131"/>
                </a:lnTo>
                <a:lnTo>
                  <a:pt x="1283817" y="163131"/>
                </a:lnTo>
                <a:lnTo>
                  <a:pt x="1171914" y="167170"/>
                </a:lnTo>
                <a:lnTo>
                  <a:pt x="1063280" y="173108"/>
                </a:lnTo>
                <a:lnTo>
                  <a:pt x="956431" y="180874"/>
                </a:lnTo>
                <a:lnTo>
                  <a:pt x="851429" y="190357"/>
                </a:lnTo>
                <a:lnTo>
                  <a:pt x="748338" y="201447"/>
                </a:lnTo>
                <a:lnTo>
                  <a:pt x="647222" y="214033"/>
                </a:lnTo>
                <a:lnTo>
                  <a:pt x="548142" y="228005"/>
                </a:lnTo>
                <a:lnTo>
                  <a:pt x="451164" y="243253"/>
                </a:lnTo>
                <a:lnTo>
                  <a:pt x="356349" y="259667"/>
                </a:lnTo>
                <a:lnTo>
                  <a:pt x="263762" y="277136"/>
                </a:lnTo>
                <a:lnTo>
                  <a:pt x="173466" y="295550"/>
                </a:lnTo>
                <a:lnTo>
                  <a:pt x="85524" y="314798"/>
                </a:lnTo>
                <a:lnTo>
                  <a:pt x="0" y="334772"/>
                </a:lnTo>
                <a:lnTo>
                  <a:pt x="0" y="1029208"/>
                </a:lnTo>
                <a:lnTo>
                  <a:pt x="85271" y="1008392"/>
                </a:lnTo>
                <a:lnTo>
                  <a:pt x="173133" y="988268"/>
                </a:lnTo>
                <a:lnTo>
                  <a:pt x="263504" y="968963"/>
                </a:lnTo>
                <a:lnTo>
                  <a:pt x="356303" y="950604"/>
                </a:lnTo>
                <a:lnTo>
                  <a:pt x="451449" y="933318"/>
                </a:lnTo>
                <a:lnTo>
                  <a:pt x="548861" y="917233"/>
                </a:lnTo>
                <a:lnTo>
                  <a:pt x="648456" y="902475"/>
                </a:lnTo>
                <a:lnTo>
                  <a:pt x="750153" y="889172"/>
                </a:lnTo>
                <a:lnTo>
                  <a:pt x="853872" y="877451"/>
                </a:lnTo>
                <a:lnTo>
                  <a:pt x="959531" y="867439"/>
                </a:lnTo>
                <a:lnTo>
                  <a:pt x="1067049" y="859264"/>
                </a:lnTo>
                <a:lnTo>
                  <a:pt x="1176344" y="853052"/>
                </a:lnTo>
                <a:lnTo>
                  <a:pt x="1287335" y="848931"/>
                </a:lnTo>
                <a:lnTo>
                  <a:pt x="2107499" y="848931"/>
                </a:lnTo>
                <a:lnTo>
                  <a:pt x="2437777" y="502145"/>
                </a:lnTo>
                <a:lnTo>
                  <a:pt x="1953488" y="0"/>
                </a:lnTo>
                <a:close/>
              </a:path>
              <a:path w="2438400" h="1029335">
                <a:moveTo>
                  <a:pt x="2107499" y="848931"/>
                </a:moveTo>
                <a:lnTo>
                  <a:pt x="1953488" y="848931"/>
                </a:lnTo>
                <a:lnTo>
                  <a:pt x="1953488" y="1010640"/>
                </a:lnTo>
                <a:lnTo>
                  <a:pt x="2107499" y="848931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32" name="bk object 32"/>
          <p:cNvSpPr/>
          <p:nvPr/>
        </p:nvSpPr>
        <p:spPr>
          <a:xfrm>
            <a:off x="7284642" y="5188100"/>
            <a:ext cx="1434353" cy="763732"/>
          </a:xfrm>
          <a:custGeom>
            <a:avLst/>
            <a:gdLst/>
            <a:ahLst/>
            <a:cxnLst/>
            <a:rect l="l" t="t" r="r" b="b"/>
            <a:pathLst>
              <a:path w="2438400" h="1120140">
                <a:moveTo>
                  <a:pt x="0" y="0"/>
                </a:moveTo>
                <a:lnTo>
                  <a:pt x="0" y="785914"/>
                </a:lnTo>
                <a:lnTo>
                  <a:pt x="85524" y="805879"/>
                </a:lnTo>
                <a:lnTo>
                  <a:pt x="173466" y="825121"/>
                </a:lnTo>
                <a:lnTo>
                  <a:pt x="263762" y="843530"/>
                </a:lnTo>
                <a:lnTo>
                  <a:pt x="356349" y="860995"/>
                </a:lnTo>
                <a:lnTo>
                  <a:pt x="451164" y="877406"/>
                </a:lnTo>
                <a:lnTo>
                  <a:pt x="548142" y="892652"/>
                </a:lnTo>
                <a:lnTo>
                  <a:pt x="647222" y="906623"/>
                </a:lnTo>
                <a:lnTo>
                  <a:pt x="748338" y="919208"/>
                </a:lnTo>
                <a:lnTo>
                  <a:pt x="851429" y="930297"/>
                </a:lnTo>
                <a:lnTo>
                  <a:pt x="956431" y="939778"/>
                </a:lnTo>
                <a:lnTo>
                  <a:pt x="1063280" y="947543"/>
                </a:lnTo>
                <a:lnTo>
                  <a:pt x="1171914" y="953480"/>
                </a:lnTo>
                <a:lnTo>
                  <a:pt x="1283817" y="957529"/>
                </a:lnTo>
                <a:lnTo>
                  <a:pt x="1953488" y="957529"/>
                </a:lnTo>
                <a:lnTo>
                  <a:pt x="1953488" y="1119949"/>
                </a:lnTo>
                <a:lnTo>
                  <a:pt x="2437777" y="611454"/>
                </a:lnTo>
                <a:lnTo>
                  <a:pt x="2085999" y="180276"/>
                </a:lnTo>
                <a:lnTo>
                  <a:pt x="1287335" y="180276"/>
                </a:lnTo>
                <a:lnTo>
                  <a:pt x="1176344" y="176155"/>
                </a:lnTo>
                <a:lnTo>
                  <a:pt x="1067049" y="169944"/>
                </a:lnTo>
                <a:lnTo>
                  <a:pt x="959531" y="161769"/>
                </a:lnTo>
                <a:lnTo>
                  <a:pt x="853872" y="151758"/>
                </a:lnTo>
                <a:lnTo>
                  <a:pt x="750153" y="140038"/>
                </a:lnTo>
                <a:lnTo>
                  <a:pt x="648456" y="126736"/>
                </a:lnTo>
                <a:lnTo>
                  <a:pt x="548861" y="111979"/>
                </a:lnTo>
                <a:lnTo>
                  <a:pt x="451449" y="95895"/>
                </a:lnTo>
                <a:lnTo>
                  <a:pt x="356303" y="78609"/>
                </a:lnTo>
                <a:lnTo>
                  <a:pt x="263504" y="60249"/>
                </a:lnTo>
                <a:lnTo>
                  <a:pt x="173133" y="40943"/>
                </a:lnTo>
                <a:lnTo>
                  <a:pt x="85271" y="20818"/>
                </a:lnTo>
                <a:lnTo>
                  <a:pt x="0" y="0"/>
                </a:lnTo>
                <a:close/>
              </a:path>
              <a:path w="2438400" h="1120140">
                <a:moveTo>
                  <a:pt x="1953488" y="17856"/>
                </a:moveTo>
                <a:lnTo>
                  <a:pt x="1953488" y="180276"/>
                </a:lnTo>
                <a:lnTo>
                  <a:pt x="2085999" y="180276"/>
                </a:lnTo>
                <a:lnTo>
                  <a:pt x="1953488" y="17856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33" name="bk object 33"/>
          <p:cNvSpPr/>
          <p:nvPr/>
        </p:nvSpPr>
        <p:spPr>
          <a:xfrm>
            <a:off x="478146" y="1208826"/>
            <a:ext cx="1754468" cy="1033463"/>
          </a:xfrm>
          <a:custGeom>
            <a:avLst/>
            <a:gdLst/>
            <a:ahLst/>
            <a:cxnLst/>
            <a:rect l="l" t="t" r="r" b="b"/>
            <a:pathLst>
              <a:path w="2982595" h="1515745">
                <a:moveTo>
                  <a:pt x="157100" y="0"/>
                </a:moveTo>
                <a:lnTo>
                  <a:pt x="0" y="0"/>
                </a:lnTo>
                <a:lnTo>
                  <a:pt x="0" y="685795"/>
                </a:lnTo>
                <a:lnTo>
                  <a:pt x="154965" y="685795"/>
                </a:lnTo>
                <a:lnTo>
                  <a:pt x="1088565" y="788637"/>
                </a:lnTo>
                <a:lnTo>
                  <a:pt x="1833643" y="979389"/>
                </a:lnTo>
                <a:lnTo>
                  <a:pt x="2327020" y="1163313"/>
                </a:lnTo>
                <a:lnTo>
                  <a:pt x="2505519" y="1245674"/>
                </a:lnTo>
                <a:lnTo>
                  <a:pt x="2546398" y="1265390"/>
                </a:lnTo>
                <a:lnTo>
                  <a:pt x="2588042" y="1286330"/>
                </a:lnTo>
                <a:lnTo>
                  <a:pt x="2630363" y="1308406"/>
                </a:lnTo>
                <a:lnTo>
                  <a:pt x="2673267" y="1331532"/>
                </a:lnTo>
                <a:lnTo>
                  <a:pt x="2716666" y="1355619"/>
                </a:lnTo>
                <a:lnTo>
                  <a:pt x="2760469" y="1380580"/>
                </a:lnTo>
                <a:lnTo>
                  <a:pt x="2804584" y="1406328"/>
                </a:lnTo>
                <a:lnTo>
                  <a:pt x="2848922" y="1432775"/>
                </a:lnTo>
                <a:lnTo>
                  <a:pt x="2893392" y="1459834"/>
                </a:lnTo>
                <a:lnTo>
                  <a:pt x="2937904" y="1487416"/>
                </a:lnTo>
                <a:lnTo>
                  <a:pt x="2982366" y="1515435"/>
                </a:lnTo>
                <a:lnTo>
                  <a:pt x="2982366" y="788944"/>
                </a:lnTo>
                <a:lnTo>
                  <a:pt x="2934137" y="760036"/>
                </a:lnTo>
                <a:lnTo>
                  <a:pt x="2886035" y="731833"/>
                </a:lnTo>
                <a:lnTo>
                  <a:pt x="2838161" y="704435"/>
                </a:lnTo>
                <a:lnTo>
                  <a:pt x="2790617" y="677943"/>
                </a:lnTo>
                <a:lnTo>
                  <a:pt x="2743504" y="652457"/>
                </a:lnTo>
                <a:lnTo>
                  <a:pt x="2696925" y="628078"/>
                </a:lnTo>
                <a:lnTo>
                  <a:pt x="2650981" y="604905"/>
                </a:lnTo>
                <a:lnTo>
                  <a:pt x="2605773" y="583039"/>
                </a:lnTo>
                <a:lnTo>
                  <a:pt x="2594564" y="577247"/>
                </a:lnTo>
                <a:lnTo>
                  <a:pt x="2546797" y="553652"/>
                </a:lnTo>
                <a:lnTo>
                  <a:pt x="2510645" y="536544"/>
                </a:lnTo>
                <a:lnTo>
                  <a:pt x="2466586" y="516360"/>
                </a:lnTo>
                <a:lnTo>
                  <a:pt x="2414823" y="493449"/>
                </a:lnTo>
                <a:lnTo>
                  <a:pt x="2355559" y="468158"/>
                </a:lnTo>
                <a:lnTo>
                  <a:pt x="2288998" y="440835"/>
                </a:lnTo>
                <a:lnTo>
                  <a:pt x="2215342" y="411828"/>
                </a:lnTo>
                <a:lnTo>
                  <a:pt x="2134797" y="381485"/>
                </a:lnTo>
                <a:lnTo>
                  <a:pt x="2047564" y="350155"/>
                </a:lnTo>
                <a:lnTo>
                  <a:pt x="1953848" y="318186"/>
                </a:lnTo>
                <a:lnTo>
                  <a:pt x="1853851" y="285925"/>
                </a:lnTo>
                <a:lnTo>
                  <a:pt x="1747778" y="253720"/>
                </a:lnTo>
                <a:lnTo>
                  <a:pt x="1635831" y="221920"/>
                </a:lnTo>
                <a:lnTo>
                  <a:pt x="1577719" y="206280"/>
                </a:lnTo>
                <a:lnTo>
                  <a:pt x="1518215" y="190872"/>
                </a:lnTo>
                <a:lnTo>
                  <a:pt x="1457344" y="175739"/>
                </a:lnTo>
                <a:lnTo>
                  <a:pt x="1395132" y="160925"/>
                </a:lnTo>
                <a:lnTo>
                  <a:pt x="1331604" y="146473"/>
                </a:lnTo>
                <a:lnTo>
                  <a:pt x="1266785" y="132426"/>
                </a:lnTo>
                <a:lnTo>
                  <a:pt x="1200702" y="118829"/>
                </a:lnTo>
                <a:lnTo>
                  <a:pt x="1133379" y="105725"/>
                </a:lnTo>
                <a:lnTo>
                  <a:pt x="1064843" y="93156"/>
                </a:lnTo>
                <a:lnTo>
                  <a:pt x="995117" y="81168"/>
                </a:lnTo>
                <a:lnTo>
                  <a:pt x="924229" y="69802"/>
                </a:lnTo>
                <a:lnTo>
                  <a:pt x="852202" y="59104"/>
                </a:lnTo>
                <a:lnTo>
                  <a:pt x="779063" y="49115"/>
                </a:lnTo>
                <a:lnTo>
                  <a:pt x="704837" y="39880"/>
                </a:lnTo>
                <a:lnTo>
                  <a:pt x="629550" y="31443"/>
                </a:lnTo>
                <a:lnTo>
                  <a:pt x="553227" y="23846"/>
                </a:lnTo>
                <a:lnTo>
                  <a:pt x="475893" y="17133"/>
                </a:lnTo>
                <a:lnTo>
                  <a:pt x="397574" y="11348"/>
                </a:lnTo>
                <a:lnTo>
                  <a:pt x="318295" y="6534"/>
                </a:lnTo>
                <a:lnTo>
                  <a:pt x="238081" y="2735"/>
                </a:lnTo>
                <a:lnTo>
                  <a:pt x="157100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34" name="bk object 34"/>
          <p:cNvSpPr/>
          <p:nvPr/>
        </p:nvSpPr>
        <p:spPr>
          <a:xfrm>
            <a:off x="2232478" y="1746879"/>
            <a:ext cx="1051111" cy="1298430"/>
          </a:xfrm>
          <a:custGeom>
            <a:avLst/>
            <a:gdLst/>
            <a:ahLst/>
            <a:cxnLst/>
            <a:rect l="l" t="t" r="r" b="b"/>
            <a:pathLst>
              <a:path w="1786889" h="1904364">
                <a:moveTo>
                  <a:pt x="0" y="0"/>
                </a:moveTo>
                <a:lnTo>
                  <a:pt x="0" y="726490"/>
                </a:lnTo>
                <a:lnTo>
                  <a:pt x="62136" y="766392"/>
                </a:lnTo>
                <a:lnTo>
                  <a:pt x="123744" y="806743"/>
                </a:lnTo>
                <a:lnTo>
                  <a:pt x="184572" y="847303"/>
                </a:lnTo>
                <a:lnTo>
                  <a:pt x="244370" y="887829"/>
                </a:lnTo>
                <a:lnTo>
                  <a:pt x="359872" y="967820"/>
                </a:lnTo>
                <a:lnTo>
                  <a:pt x="468243" y="1044785"/>
                </a:lnTo>
                <a:lnTo>
                  <a:pt x="567477" y="1116797"/>
                </a:lnTo>
                <a:lnTo>
                  <a:pt x="694806" y="1211308"/>
                </a:lnTo>
                <a:lnTo>
                  <a:pt x="790291" y="1283823"/>
                </a:lnTo>
                <a:lnTo>
                  <a:pt x="860272" y="1338122"/>
                </a:lnTo>
                <a:lnTo>
                  <a:pt x="916645" y="1383827"/>
                </a:lnTo>
                <a:lnTo>
                  <a:pt x="971467" y="1427227"/>
                </a:lnTo>
                <a:lnTo>
                  <a:pt x="1024765" y="1468383"/>
                </a:lnTo>
                <a:lnTo>
                  <a:pt x="1076569" y="1507355"/>
                </a:lnTo>
                <a:lnTo>
                  <a:pt x="1126908" y="1544204"/>
                </a:lnTo>
                <a:lnTo>
                  <a:pt x="1175810" y="1578991"/>
                </a:lnTo>
                <a:lnTo>
                  <a:pt x="1223305" y="1611775"/>
                </a:lnTo>
                <a:lnTo>
                  <a:pt x="1269421" y="1642617"/>
                </a:lnTo>
                <a:lnTo>
                  <a:pt x="1314187" y="1671578"/>
                </a:lnTo>
                <a:lnTo>
                  <a:pt x="1357633" y="1698717"/>
                </a:lnTo>
                <a:lnTo>
                  <a:pt x="1399786" y="1724096"/>
                </a:lnTo>
                <a:lnTo>
                  <a:pt x="1440675" y="1747775"/>
                </a:lnTo>
                <a:lnTo>
                  <a:pt x="1480330" y="1769813"/>
                </a:lnTo>
                <a:lnTo>
                  <a:pt x="1518780" y="1790273"/>
                </a:lnTo>
                <a:lnTo>
                  <a:pt x="1556052" y="1809213"/>
                </a:lnTo>
                <a:lnTo>
                  <a:pt x="1592177" y="1826695"/>
                </a:lnTo>
                <a:lnTo>
                  <a:pt x="1627182" y="1842778"/>
                </a:lnTo>
                <a:lnTo>
                  <a:pt x="1693951" y="1870993"/>
                </a:lnTo>
                <a:lnTo>
                  <a:pt x="1756590" y="1894340"/>
                </a:lnTo>
                <a:lnTo>
                  <a:pt x="1786432" y="1904339"/>
                </a:lnTo>
                <a:lnTo>
                  <a:pt x="1786432" y="1203769"/>
                </a:lnTo>
                <a:lnTo>
                  <a:pt x="1754953" y="1191142"/>
                </a:lnTo>
                <a:lnTo>
                  <a:pt x="1722247" y="1177109"/>
                </a:lnTo>
                <a:lnTo>
                  <a:pt x="1653007" y="1144534"/>
                </a:lnTo>
                <a:lnTo>
                  <a:pt x="1616401" y="1125847"/>
                </a:lnTo>
                <a:lnTo>
                  <a:pt x="1578423" y="1105462"/>
                </a:lnTo>
                <a:lnTo>
                  <a:pt x="1539036" y="1083306"/>
                </a:lnTo>
                <a:lnTo>
                  <a:pt x="1498204" y="1059307"/>
                </a:lnTo>
                <a:lnTo>
                  <a:pt x="1455891" y="1033392"/>
                </a:lnTo>
                <a:lnTo>
                  <a:pt x="1412060" y="1005488"/>
                </a:lnTo>
                <a:lnTo>
                  <a:pt x="1366675" y="975521"/>
                </a:lnTo>
                <a:lnTo>
                  <a:pt x="1319699" y="943420"/>
                </a:lnTo>
                <a:lnTo>
                  <a:pt x="1271096" y="909110"/>
                </a:lnTo>
                <a:lnTo>
                  <a:pt x="1220831" y="872520"/>
                </a:lnTo>
                <a:lnTo>
                  <a:pt x="1168866" y="833576"/>
                </a:lnTo>
                <a:lnTo>
                  <a:pt x="1115165" y="792205"/>
                </a:lnTo>
                <a:lnTo>
                  <a:pt x="1059692" y="748334"/>
                </a:lnTo>
                <a:lnTo>
                  <a:pt x="996827" y="697399"/>
                </a:lnTo>
                <a:lnTo>
                  <a:pt x="953051" y="663068"/>
                </a:lnTo>
                <a:lnTo>
                  <a:pt x="873013" y="601620"/>
                </a:lnTo>
                <a:lnTo>
                  <a:pt x="762214" y="518418"/>
                </a:lnTo>
                <a:lnTo>
                  <a:pt x="673974" y="453510"/>
                </a:lnTo>
                <a:lnTo>
                  <a:pt x="576136" y="382905"/>
                </a:lnTo>
                <a:lnTo>
                  <a:pt x="470328" y="308189"/>
                </a:lnTo>
                <a:lnTo>
                  <a:pt x="358182" y="230953"/>
                </a:lnTo>
                <a:lnTo>
                  <a:pt x="300240" y="191886"/>
                </a:lnTo>
                <a:lnTo>
                  <a:pt x="241325" y="152784"/>
                </a:lnTo>
                <a:lnTo>
                  <a:pt x="181640" y="113845"/>
                </a:lnTo>
                <a:lnTo>
                  <a:pt x="121388" y="75270"/>
                </a:lnTo>
                <a:lnTo>
                  <a:pt x="60773" y="37255"/>
                </a:lnTo>
                <a:lnTo>
                  <a:pt x="0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35" name="bk object 35"/>
          <p:cNvSpPr/>
          <p:nvPr/>
        </p:nvSpPr>
        <p:spPr>
          <a:xfrm>
            <a:off x="3283329" y="2511002"/>
            <a:ext cx="532279" cy="689263"/>
          </a:xfrm>
          <a:custGeom>
            <a:avLst/>
            <a:gdLst/>
            <a:ahLst/>
            <a:cxnLst/>
            <a:rect l="l" t="t" r="r" b="b"/>
            <a:pathLst>
              <a:path w="904875" h="1010920">
                <a:moveTo>
                  <a:pt x="0" y="82842"/>
                </a:moveTo>
                <a:lnTo>
                  <a:pt x="0" y="783412"/>
                </a:lnTo>
                <a:lnTo>
                  <a:pt x="59948" y="801204"/>
                </a:lnTo>
                <a:lnTo>
                  <a:pt x="115949" y="814945"/>
                </a:lnTo>
                <a:lnTo>
                  <a:pt x="168273" y="825204"/>
                </a:lnTo>
                <a:lnTo>
                  <a:pt x="217192" y="832550"/>
                </a:lnTo>
                <a:lnTo>
                  <a:pt x="262975" y="837550"/>
                </a:lnTo>
                <a:lnTo>
                  <a:pt x="305895" y="840774"/>
                </a:lnTo>
                <a:lnTo>
                  <a:pt x="346221" y="842791"/>
                </a:lnTo>
                <a:lnTo>
                  <a:pt x="409117" y="845032"/>
                </a:lnTo>
                <a:lnTo>
                  <a:pt x="420065" y="845032"/>
                </a:lnTo>
                <a:lnTo>
                  <a:pt x="420065" y="1010640"/>
                </a:lnTo>
                <a:lnTo>
                  <a:pt x="904354" y="508495"/>
                </a:lnTo>
                <a:lnTo>
                  <a:pt x="571717" y="159232"/>
                </a:lnTo>
                <a:lnTo>
                  <a:pt x="413372" y="159232"/>
                </a:lnTo>
                <a:lnTo>
                  <a:pt x="354855" y="157114"/>
                </a:lnTo>
                <a:lnTo>
                  <a:pt x="315159" y="154922"/>
                </a:lnTo>
                <a:lnTo>
                  <a:pt x="272443" y="151163"/>
                </a:lnTo>
                <a:lnTo>
                  <a:pt x="226321" y="145094"/>
                </a:lnTo>
                <a:lnTo>
                  <a:pt x="176404" y="135971"/>
                </a:lnTo>
                <a:lnTo>
                  <a:pt x="122304" y="123050"/>
                </a:lnTo>
                <a:lnTo>
                  <a:pt x="63632" y="105588"/>
                </a:lnTo>
                <a:lnTo>
                  <a:pt x="0" y="82842"/>
                </a:lnTo>
                <a:close/>
              </a:path>
              <a:path w="904875" h="1010920">
                <a:moveTo>
                  <a:pt x="420065" y="0"/>
                </a:moveTo>
                <a:lnTo>
                  <a:pt x="420065" y="159232"/>
                </a:lnTo>
                <a:lnTo>
                  <a:pt x="571717" y="159232"/>
                </a:lnTo>
                <a:lnTo>
                  <a:pt x="420065" y="0"/>
                </a:lnTo>
                <a:close/>
              </a:path>
            </a:pathLst>
          </a:custGeom>
          <a:solidFill>
            <a:srgbClr val="F7941D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44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8925">
        <a:defRPr>
          <a:latin typeface="+mn-lt"/>
          <a:ea typeface="+mn-ea"/>
          <a:cs typeface="+mn-cs"/>
        </a:defRPr>
      </a:lvl2pPr>
      <a:lvl3pPr marL="537850">
        <a:defRPr>
          <a:latin typeface="+mn-lt"/>
          <a:ea typeface="+mn-ea"/>
          <a:cs typeface="+mn-cs"/>
        </a:defRPr>
      </a:lvl3pPr>
      <a:lvl4pPr marL="806775">
        <a:defRPr>
          <a:latin typeface="+mn-lt"/>
          <a:ea typeface="+mn-ea"/>
          <a:cs typeface="+mn-cs"/>
        </a:defRPr>
      </a:lvl4pPr>
      <a:lvl5pPr marL="1075700">
        <a:defRPr>
          <a:latin typeface="+mn-lt"/>
          <a:ea typeface="+mn-ea"/>
          <a:cs typeface="+mn-cs"/>
        </a:defRPr>
      </a:lvl5pPr>
      <a:lvl6pPr marL="1344625">
        <a:defRPr>
          <a:latin typeface="+mn-lt"/>
          <a:ea typeface="+mn-ea"/>
          <a:cs typeface="+mn-cs"/>
        </a:defRPr>
      </a:lvl6pPr>
      <a:lvl7pPr marL="1613550">
        <a:defRPr>
          <a:latin typeface="+mn-lt"/>
          <a:ea typeface="+mn-ea"/>
          <a:cs typeface="+mn-cs"/>
        </a:defRPr>
      </a:lvl7pPr>
      <a:lvl8pPr marL="1882475">
        <a:defRPr>
          <a:latin typeface="+mn-lt"/>
          <a:ea typeface="+mn-ea"/>
          <a:cs typeface="+mn-cs"/>
        </a:defRPr>
      </a:lvl8pPr>
      <a:lvl9pPr marL="2151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8925">
        <a:defRPr>
          <a:latin typeface="+mn-lt"/>
          <a:ea typeface="+mn-ea"/>
          <a:cs typeface="+mn-cs"/>
        </a:defRPr>
      </a:lvl2pPr>
      <a:lvl3pPr marL="537850">
        <a:defRPr>
          <a:latin typeface="+mn-lt"/>
          <a:ea typeface="+mn-ea"/>
          <a:cs typeface="+mn-cs"/>
        </a:defRPr>
      </a:lvl3pPr>
      <a:lvl4pPr marL="806775">
        <a:defRPr>
          <a:latin typeface="+mn-lt"/>
          <a:ea typeface="+mn-ea"/>
          <a:cs typeface="+mn-cs"/>
        </a:defRPr>
      </a:lvl4pPr>
      <a:lvl5pPr marL="1075700">
        <a:defRPr>
          <a:latin typeface="+mn-lt"/>
          <a:ea typeface="+mn-ea"/>
          <a:cs typeface="+mn-cs"/>
        </a:defRPr>
      </a:lvl5pPr>
      <a:lvl6pPr marL="1344625">
        <a:defRPr>
          <a:latin typeface="+mn-lt"/>
          <a:ea typeface="+mn-ea"/>
          <a:cs typeface="+mn-cs"/>
        </a:defRPr>
      </a:lvl6pPr>
      <a:lvl7pPr marL="1613550">
        <a:defRPr>
          <a:latin typeface="+mn-lt"/>
          <a:ea typeface="+mn-ea"/>
          <a:cs typeface="+mn-cs"/>
        </a:defRPr>
      </a:lvl7pPr>
      <a:lvl8pPr marL="1882475">
        <a:defRPr>
          <a:latin typeface="+mn-lt"/>
          <a:ea typeface="+mn-ea"/>
          <a:cs typeface="+mn-cs"/>
        </a:defRPr>
      </a:lvl8pPr>
      <a:lvl9pPr marL="21514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63" Type="http://schemas.openxmlformats.org/officeDocument/2006/relationships/image" Target="../media/image69.png"/><Relationship Id="rId84" Type="http://schemas.openxmlformats.org/officeDocument/2006/relationships/image" Target="../media/image90.png"/><Relationship Id="rId138" Type="http://schemas.openxmlformats.org/officeDocument/2006/relationships/image" Target="../media/image144.png"/><Relationship Id="rId159" Type="http://schemas.openxmlformats.org/officeDocument/2006/relationships/image" Target="../media/image165.png"/><Relationship Id="rId170" Type="http://schemas.openxmlformats.org/officeDocument/2006/relationships/image" Target="../media/image176.png"/><Relationship Id="rId191" Type="http://schemas.openxmlformats.org/officeDocument/2006/relationships/image" Target="../media/image197.png"/><Relationship Id="rId205" Type="http://schemas.openxmlformats.org/officeDocument/2006/relationships/image" Target="../media/image211.png"/><Relationship Id="rId107" Type="http://schemas.openxmlformats.org/officeDocument/2006/relationships/image" Target="../media/image113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image" Target="../media/image108.png"/><Relationship Id="rId123" Type="http://schemas.openxmlformats.org/officeDocument/2006/relationships/image" Target="../media/image129.png"/><Relationship Id="rId128" Type="http://schemas.openxmlformats.org/officeDocument/2006/relationships/image" Target="../media/image134.png"/><Relationship Id="rId144" Type="http://schemas.openxmlformats.org/officeDocument/2006/relationships/image" Target="../media/image150.png"/><Relationship Id="rId149" Type="http://schemas.openxmlformats.org/officeDocument/2006/relationships/image" Target="../media/image155.png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01.png"/><Relationship Id="rId160" Type="http://schemas.openxmlformats.org/officeDocument/2006/relationships/image" Target="../media/image166.png"/><Relationship Id="rId165" Type="http://schemas.openxmlformats.org/officeDocument/2006/relationships/image" Target="../media/image171.png"/><Relationship Id="rId181" Type="http://schemas.openxmlformats.org/officeDocument/2006/relationships/image" Target="../media/image187.png"/><Relationship Id="rId186" Type="http://schemas.openxmlformats.org/officeDocument/2006/relationships/image" Target="../media/image192.png"/><Relationship Id="rId211" Type="http://schemas.openxmlformats.org/officeDocument/2006/relationships/image" Target="../media/image217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119.png"/><Relationship Id="rId118" Type="http://schemas.openxmlformats.org/officeDocument/2006/relationships/image" Target="../media/image124.png"/><Relationship Id="rId134" Type="http://schemas.openxmlformats.org/officeDocument/2006/relationships/image" Target="../media/image140.png"/><Relationship Id="rId139" Type="http://schemas.openxmlformats.org/officeDocument/2006/relationships/image" Target="../media/image145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50" Type="http://schemas.openxmlformats.org/officeDocument/2006/relationships/image" Target="../media/image156.png"/><Relationship Id="rId155" Type="http://schemas.openxmlformats.org/officeDocument/2006/relationships/image" Target="../media/image161.png"/><Relationship Id="rId171" Type="http://schemas.openxmlformats.org/officeDocument/2006/relationships/image" Target="../media/image177.png"/><Relationship Id="rId176" Type="http://schemas.openxmlformats.org/officeDocument/2006/relationships/image" Target="../media/image182.png"/><Relationship Id="rId192" Type="http://schemas.openxmlformats.org/officeDocument/2006/relationships/image" Target="../media/image198.png"/><Relationship Id="rId197" Type="http://schemas.openxmlformats.org/officeDocument/2006/relationships/image" Target="../media/image203.png"/><Relationship Id="rId206" Type="http://schemas.openxmlformats.org/officeDocument/2006/relationships/image" Target="../media/image212.png"/><Relationship Id="rId201" Type="http://schemas.openxmlformats.org/officeDocument/2006/relationships/image" Target="../media/image207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109.png"/><Relationship Id="rId108" Type="http://schemas.openxmlformats.org/officeDocument/2006/relationships/image" Target="../media/image114.png"/><Relationship Id="rId124" Type="http://schemas.openxmlformats.org/officeDocument/2006/relationships/image" Target="../media/image130.png"/><Relationship Id="rId129" Type="http://schemas.openxmlformats.org/officeDocument/2006/relationships/image" Target="../media/image135.png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image" Target="../media/image102.png"/><Relationship Id="rId140" Type="http://schemas.openxmlformats.org/officeDocument/2006/relationships/image" Target="../media/image146.png"/><Relationship Id="rId145" Type="http://schemas.openxmlformats.org/officeDocument/2006/relationships/image" Target="../media/image151.png"/><Relationship Id="rId161" Type="http://schemas.openxmlformats.org/officeDocument/2006/relationships/image" Target="../media/image167.png"/><Relationship Id="rId166" Type="http://schemas.openxmlformats.org/officeDocument/2006/relationships/image" Target="../media/image172.png"/><Relationship Id="rId182" Type="http://schemas.openxmlformats.org/officeDocument/2006/relationships/image" Target="../media/image188.png"/><Relationship Id="rId187" Type="http://schemas.openxmlformats.org/officeDocument/2006/relationships/image" Target="../media/image193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2.png"/><Relationship Id="rId212" Type="http://schemas.openxmlformats.org/officeDocument/2006/relationships/image" Target="../media/image218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49" Type="http://schemas.openxmlformats.org/officeDocument/2006/relationships/image" Target="../media/image55.png"/><Relationship Id="rId114" Type="http://schemas.openxmlformats.org/officeDocument/2006/relationships/image" Target="../media/image120.png"/><Relationship Id="rId119" Type="http://schemas.openxmlformats.org/officeDocument/2006/relationships/image" Target="../media/image125.png"/><Relationship Id="rId44" Type="http://schemas.openxmlformats.org/officeDocument/2006/relationships/image" Target="../media/image50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130" Type="http://schemas.openxmlformats.org/officeDocument/2006/relationships/image" Target="../media/image136.png"/><Relationship Id="rId135" Type="http://schemas.openxmlformats.org/officeDocument/2006/relationships/image" Target="../media/image141.png"/><Relationship Id="rId151" Type="http://schemas.openxmlformats.org/officeDocument/2006/relationships/image" Target="../media/image157.png"/><Relationship Id="rId156" Type="http://schemas.openxmlformats.org/officeDocument/2006/relationships/image" Target="../media/image162.png"/><Relationship Id="rId177" Type="http://schemas.openxmlformats.org/officeDocument/2006/relationships/image" Target="../media/image183.png"/><Relationship Id="rId198" Type="http://schemas.openxmlformats.org/officeDocument/2006/relationships/image" Target="../media/image204.png"/><Relationship Id="rId172" Type="http://schemas.openxmlformats.org/officeDocument/2006/relationships/image" Target="../media/image178.png"/><Relationship Id="rId193" Type="http://schemas.openxmlformats.org/officeDocument/2006/relationships/image" Target="../media/image199.png"/><Relationship Id="rId202" Type="http://schemas.openxmlformats.org/officeDocument/2006/relationships/image" Target="../media/image208.png"/><Relationship Id="rId207" Type="http://schemas.openxmlformats.org/officeDocument/2006/relationships/image" Target="../media/image213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109" Type="http://schemas.openxmlformats.org/officeDocument/2006/relationships/image" Target="../media/image11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103.png"/><Relationship Id="rId104" Type="http://schemas.openxmlformats.org/officeDocument/2006/relationships/image" Target="../media/image110.png"/><Relationship Id="rId120" Type="http://schemas.openxmlformats.org/officeDocument/2006/relationships/image" Target="../media/image126.png"/><Relationship Id="rId125" Type="http://schemas.openxmlformats.org/officeDocument/2006/relationships/image" Target="../media/image131.png"/><Relationship Id="rId141" Type="http://schemas.openxmlformats.org/officeDocument/2006/relationships/image" Target="../media/image147.png"/><Relationship Id="rId146" Type="http://schemas.openxmlformats.org/officeDocument/2006/relationships/image" Target="../media/image152.png"/><Relationship Id="rId167" Type="http://schemas.openxmlformats.org/officeDocument/2006/relationships/image" Target="../media/image173.png"/><Relationship Id="rId188" Type="http://schemas.openxmlformats.org/officeDocument/2006/relationships/image" Target="../media/image194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162" Type="http://schemas.openxmlformats.org/officeDocument/2006/relationships/image" Target="../media/image168.png"/><Relationship Id="rId183" Type="http://schemas.openxmlformats.org/officeDocument/2006/relationships/image" Target="../media/image189.png"/><Relationship Id="rId213" Type="http://schemas.openxmlformats.org/officeDocument/2006/relationships/image" Target="../media/image219.png"/><Relationship Id="rId2" Type="http://schemas.openxmlformats.org/officeDocument/2006/relationships/image" Target="../media/image8.png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image" Target="../media/image116.png"/><Relationship Id="rId115" Type="http://schemas.openxmlformats.org/officeDocument/2006/relationships/image" Target="../media/image121.png"/><Relationship Id="rId131" Type="http://schemas.openxmlformats.org/officeDocument/2006/relationships/image" Target="../media/image137.png"/><Relationship Id="rId136" Type="http://schemas.openxmlformats.org/officeDocument/2006/relationships/image" Target="../media/image142.png"/><Relationship Id="rId157" Type="http://schemas.openxmlformats.org/officeDocument/2006/relationships/image" Target="../media/image163.png"/><Relationship Id="rId178" Type="http://schemas.openxmlformats.org/officeDocument/2006/relationships/image" Target="../media/image184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52" Type="http://schemas.openxmlformats.org/officeDocument/2006/relationships/image" Target="../media/image158.png"/><Relationship Id="rId173" Type="http://schemas.openxmlformats.org/officeDocument/2006/relationships/image" Target="../media/image179.png"/><Relationship Id="rId194" Type="http://schemas.openxmlformats.org/officeDocument/2006/relationships/image" Target="../media/image200.png"/><Relationship Id="rId199" Type="http://schemas.openxmlformats.org/officeDocument/2006/relationships/image" Target="../media/image205.png"/><Relationship Id="rId203" Type="http://schemas.openxmlformats.org/officeDocument/2006/relationships/image" Target="../media/image209.png"/><Relationship Id="rId208" Type="http://schemas.openxmlformats.org/officeDocument/2006/relationships/image" Target="../media/image214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image" Target="../media/image106.png"/><Relationship Id="rId105" Type="http://schemas.openxmlformats.org/officeDocument/2006/relationships/image" Target="../media/image111.png"/><Relationship Id="rId126" Type="http://schemas.openxmlformats.org/officeDocument/2006/relationships/image" Target="../media/image132.png"/><Relationship Id="rId147" Type="http://schemas.openxmlformats.org/officeDocument/2006/relationships/image" Target="../media/image153.png"/><Relationship Id="rId168" Type="http://schemas.openxmlformats.org/officeDocument/2006/relationships/image" Target="../media/image174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image" Target="../media/image104.png"/><Relationship Id="rId121" Type="http://schemas.openxmlformats.org/officeDocument/2006/relationships/image" Target="../media/image127.png"/><Relationship Id="rId142" Type="http://schemas.openxmlformats.org/officeDocument/2006/relationships/image" Target="../media/image148.png"/><Relationship Id="rId163" Type="http://schemas.openxmlformats.org/officeDocument/2006/relationships/image" Target="../media/image169.png"/><Relationship Id="rId184" Type="http://schemas.openxmlformats.org/officeDocument/2006/relationships/image" Target="../media/image190.png"/><Relationship Id="rId189" Type="http://schemas.openxmlformats.org/officeDocument/2006/relationships/image" Target="../media/image195.png"/><Relationship Id="rId3" Type="http://schemas.openxmlformats.org/officeDocument/2006/relationships/image" Target="../media/image9.png"/><Relationship Id="rId214" Type="http://schemas.openxmlformats.org/officeDocument/2006/relationships/image" Target="../media/image220.png"/><Relationship Id="rId25" Type="http://schemas.openxmlformats.org/officeDocument/2006/relationships/image" Target="../media/image31.pn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116" Type="http://schemas.openxmlformats.org/officeDocument/2006/relationships/image" Target="../media/image122.png"/><Relationship Id="rId137" Type="http://schemas.openxmlformats.org/officeDocument/2006/relationships/image" Target="../media/image143.png"/><Relationship Id="rId158" Type="http://schemas.openxmlformats.org/officeDocument/2006/relationships/image" Target="../media/image164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117.png"/><Relationship Id="rId132" Type="http://schemas.openxmlformats.org/officeDocument/2006/relationships/image" Target="../media/image138.png"/><Relationship Id="rId153" Type="http://schemas.openxmlformats.org/officeDocument/2006/relationships/image" Target="../media/image159.png"/><Relationship Id="rId174" Type="http://schemas.openxmlformats.org/officeDocument/2006/relationships/image" Target="../media/image180.png"/><Relationship Id="rId179" Type="http://schemas.openxmlformats.org/officeDocument/2006/relationships/image" Target="../media/image185.png"/><Relationship Id="rId195" Type="http://schemas.openxmlformats.org/officeDocument/2006/relationships/image" Target="../media/image201.png"/><Relationship Id="rId209" Type="http://schemas.openxmlformats.org/officeDocument/2006/relationships/image" Target="../media/image215.png"/><Relationship Id="rId190" Type="http://schemas.openxmlformats.org/officeDocument/2006/relationships/image" Target="../media/image196.png"/><Relationship Id="rId204" Type="http://schemas.openxmlformats.org/officeDocument/2006/relationships/image" Target="../media/image210.png"/><Relationship Id="rId15" Type="http://schemas.openxmlformats.org/officeDocument/2006/relationships/image" Target="../media/image21.png"/><Relationship Id="rId36" Type="http://schemas.openxmlformats.org/officeDocument/2006/relationships/image" Target="../media/image42.png"/><Relationship Id="rId57" Type="http://schemas.openxmlformats.org/officeDocument/2006/relationships/image" Target="../media/image63.png"/><Relationship Id="rId106" Type="http://schemas.openxmlformats.org/officeDocument/2006/relationships/image" Target="../media/image112.png"/><Relationship Id="rId127" Type="http://schemas.openxmlformats.org/officeDocument/2006/relationships/image" Target="../media/image13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52" Type="http://schemas.openxmlformats.org/officeDocument/2006/relationships/image" Target="../media/image58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94" Type="http://schemas.openxmlformats.org/officeDocument/2006/relationships/image" Target="../media/image100.png"/><Relationship Id="rId99" Type="http://schemas.openxmlformats.org/officeDocument/2006/relationships/image" Target="../media/image105.png"/><Relationship Id="rId101" Type="http://schemas.openxmlformats.org/officeDocument/2006/relationships/image" Target="../media/image107.png"/><Relationship Id="rId122" Type="http://schemas.openxmlformats.org/officeDocument/2006/relationships/image" Target="../media/image128.png"/><Relationship Id="rId143" Type="http://schemas.openxmlformats.org/officeDocument/2006/relationships/image" Target="../media/image149.png"/><Relationship Id="rId148" Type="http://schemas.openxmlformats.org/officeDocument/2006/relationships/image" Target="../media/image154.png"/><Relationship Id="rId164" Type="http://schemas.openxmlformats.org/officeDocument/2006/relationships/image" Target="../media/image170.png"/><Relationship Id="rId169" Type="http://schemas.openxmlformats.org/officeDocument/2006/relationships/image" Target="../media/image175.png"/><Relationship Id="rId185" Type="http://schemas.openxmlformats.org/officeDocument/2006/relationships/image" Target="../media/image19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80" Type="http://schemas.openxmlformats.org/officeDocument/2006/relationships/image" Target="../media/image186.png"/><Relationship Id="rId210" Type="http://schemas.openxmlformats.org/officeDocument/2006/relationships/image" Target="../media/image216.png"/><Relationship Id="rId215" Type="http://schemas.openxmlformats.org/officeDocument/2006/relationships/image" Target="../media/image221.png"/><Relationship Id="rId26" Type="http://schemas.openxmlformats.org/officeDocument/2006/relationships/image" Target="../media/image32.png"/><Relationship Id="rId47" Type="http://schemas.openxmlformats.org/officeDocument/2006/relationships/image" Target="../media/image53.png"/><Relationship Id="rId68" Type="http://schemas.openxmlformats.org/officeDocument/2006/relationships/image" Target="../media/image74.png"/><Relationship Id="rId89" Type="http://schemas.openxmlformats.org/officeDocument/2006/relationships/image" Target="../media/image95.png"/><Relationship Id="rId112" Type="http://schemas.openxmlformats.org/officeDocument/2006/relationships/image" Target="../media/image118.png"/><Relationship Id="rId133" Type="http://schemas.openxmlformats.org/officeDocument/2006/relationships/image" Target="../media/image139.png"/><Relationship Id="rId154" Type="http://schemas.openxmlformats.org/officeDocument/2006/relationships/image" Target="../media/image160.png"/><Relationship Id="rId175" Type="http://schemas.openxmlformats.org/officeDocument/2006/relationships/image" Target="../media/image181.png"/><Relationship Id="rId196" Type="http://schemas.openxmlformats.org/officeDocument/2006/relationships/image" Target="../media/image202.png"/><Relationship Id="rId200" Type="http://schemas.openxmlformats.org/officeDocument/2006/relationships/image" Target="../media/image206.png"/><Relationship Id="rId16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927"/>
            <a:ext cx="6858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ate-dept-logo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647" y="5763837"/>
            <a:ext cx="787160" cy="1049547"/>
          </a:xfrm>
          <a:prstGeom prst="rect">
            <a:avLst/>
          </a:prstGeom>
        </p:spPr>
      </p:pic>
      <p:pic>
        <p:nvPicPr>
          <p:cNvPr id="7" name="Picture 6" descr="NTI_logo_KO_blue glo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6700" y="5837811"/>
            <a:ext cx="1245662" cy="759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2364" y="136520"/>
            <a:ext cx="656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</a:rPr>
              <a:t>International Partnership for </a:t>
            </a:r>
          </a:p>
          <a:p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</a:rPr>
              <a:t>Nuclear Disarmament </a:t>
            </a:r>
          </a:p>
          <a:p>
            <a:r>
              <a:rPr lang="en-US" sz="2400" b="1">
                <a:solidFill>
                  <a:prstClr val="white"/>
                </a:solidFill>
                <a:latin typeface="Century Gothic" pitchFamily="34" charset="0"/>
              </a:rPr>
              <a:t>Verification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645207"/>
            <a:ext cx="221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entury Gothic" pitchFamily="34" charset="0"/>
              </a:rPr>
              <a:t>Looking toward Phase II – Facilitated Discussion</a:t>
            </a:r>
          </a:p>
        </p:txBody>
      </p:sp>
    </p:spTree>
    <p:extLst>
      <p:ext uri="{BB962C8B-B14F-4D97-AF65-F5344CB8AC3E}">
        <p14:creationId xmlns:p14="http://schemas.microsoft.com/office/powerpoint/2010/main" val="360937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Nuclear weapon dismantlement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39633-F3E8-482C-8EFC-414478CE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036324"/>
            <a:ext cx="6464619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PNDV_14 steps diagram_for report">
            <a:extLst>
              <a:ext uri="{FF2B5EF4-FFF2-40B4-BE49-F238E27FC236}">
                <a16:creationId xmlns:a16="http://schemas.microsoft.com/office/drawing/2014/main" id="{FE90C23B-893B-4CFC-9476-1F5B16BF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1590"/>
            <a:ext cx="725119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7467600" y="2438400"/>
            <a:ext cx="978408" cy="3566319"/>
          </a:xfrm>
          <a:prstGeom prst="leftArrow">
            <a:avLst>
              <a:gd name="adj1" fmla="val 50000"/>
              <a:gd name="adj2" fmla="val 54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1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704184"/>
          </a:xfrm>
        </p:spPr>
        <p:txBody>
          <a:bodyPr>
            <a:noAutofit/>
          </a:bodyPr>
          <a:lstStyle/>
          <a:p>
            <a:r>
              <a:rPr lang="en-US" sz="2400" b="1" dirty="0"/>
              <a:t>What specific issues and questions should be addressed first by this Working Group?</a:t>
            </a:r>
          </a:p>
          <a:p>
            <a:pPr>
              <a:buSzPct val="100000"/>
            </a:pPr>
            <a:r>
              <a:rPr lang="en-US" sz="2400" b="1" dirty="0"/>
              <a:t>How could the assumption of monitoring a significant number of weapons going from deployment to disposition, over a long period of time, impact the process? 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Looking at all of the steps, are there findings from Phase I Basic Dismantlement Scenario could carry over to other steps – and could be part of the initial focus?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Already identified chain of custody, measurements, and technologies and tools? On-site inspection procedures?</a:t>
            </a:r>
            <a:endParaRPr lang="en-US" sz="2400" b="1" dirty="0"/>
          </a:p>
          <a:p>
            <a:pPr marL="0" indent="0">
              <a:buSzPct val="100000"/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Working Group 5 – Some questions for discussion </a:t>
            </a:r>
            <a:r>
              <a:rPr lang="en-US" b="1" i="1" dirty="0">
                <a:solidFill>
                  <a:schemeClr val="bg1"/>
                </a:solidFill>
                <a:latin typeface="Century Gothic" pitchFamily="34" charset="0"/>
              </a:rPr>
              <a:t>in light of Phase I (1)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829796"/>
            <a:ext cx="8077200" cy="4704184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400" b="1" dirty="0"/>
              <a:t>By following the overall 14-step process, what types of lessons could be learned for specific steps?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For example, could inspection and monitoring methods and supporting information in the earlier steps reinforce inspection and monitoring in the Basic Dismantlement Scenario?</a:t>
            </a:r>
          </a:p>
          <a:p>
            <a:pPr>
              <a:buSzPct val="100000"/>
            </a:pPr>
            <a:r>
              <a:rPr lang="en-US" sz="2400" b="1" dirty="0"/>
              <a:t>What trade-offs stand out from Phase I as the most important to focus on initially?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Among practicality, intrusiveness, proliferation risk, effectiveness, and necessity</a:t>
            </a:r>
          </a:p>
          <a:p>
            <a:pPr>
              <a:buSzPct val="100000"/>
            </a:pPr>
            <a:endParaRPr lang="en-US" sz="2400" b="1" dirty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Working Group 5 – Some questions for discussion </a:t>
            </a:r>
            <a:r>
              <a:rPr lang="en-US" b="1" i="1" dirty="0">
                <a:solidFill>
                  <a:schemeClr val="bg1"/>
                </a:solidFill>
                <a:latin typeface="Century Gothic" pitchFamily="34" charset="0"/>
              </a:rPr>
              <a:t>in light of Phase I (2)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2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704184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400" b="1" dirty="0"/>
              <a:t>Given that both Working Group 4 and Working Group 5 will address the question of confirming that an item is a nuclear weapon, how can they best cooperate?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Co-chair interaction?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Ad hoc joint team on “methods and supporting information“?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Some Working Group members participate in each other’s discussion of this issue?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Shared analytic work – in early drafting?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Joint meetings?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Working Group 5 – Some questions for discussion </a:t>
            </a:r>
            <a:r>
              <a:rPr lang="en-US" b="1" i="1" dirty="0">
                <a:solidFill>
                  <a:schemeClr val="bg1"/>
                </a:solidFill>
                <a:latin typeface="Century Gothic" pitchFamily="34" charset="0"/>
              </a:rPr>
              <a:t>in light of Phase I (3)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8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Working Group 5 – Some questions for discussion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in light of Phase I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7D622-F352-44C7-9088-9BAB28125312}"/>
              </a:ext>
            </a:extLst>
          </p:cNvPr>
          <p:cNvSpPr txBox="1"/>
          <p:nvPr/>
        </p:nvSpPr>
        <p:spPr>
          <a:xfrm>
            <a:off x="1752600" y="2819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What other insights are there from Phase I for the activities of Working Group 5?</a:t>
            </a:r>
          </a:p>
        </p:txBody>
      </p:sp>
    </p:spTree>
    <p:extLst>
      <p:ext uri="{BB962C8B-B14F-4D97-AF65-F5344CB8AC3E}">
        <p14:creationId xmlns:p14="http://schemas.microsoft.com/office/powerpoint/2010/main" val="374297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4755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/>
              <a:t>Identify and advance a limited number of key verification technologies given: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Gaps identified in Phase I regarding detection and monitoring of a nuclear weapon and key components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Importance of development of information barriers and exploring nuclear weapon templates</a:t>
            </a:r>
          </a:p>
          <a:p>
            <a:pPr>
              <a:buSzPct val="100000"/>
            </a:pPr>
            <a:r>
              <a:rPr lang="en-US" sz="2400" b="1" dirty="0"/>
              <a:t>Together with Working Groups 4 and 5, analyze how technologies can be trusted by both parties (authentication), including meeting safety and security requirements in nuclear explosives facilities (certification)</a:t>
            </a:r>
          </a:p>
          <a:p>
            <a:pPr>
              <a:buSzPct val="100000"/>
            </a:pPr>
            <a:r>
              <a:rPr lang="en-US" sz="2400" b="1" dirty="0"/>
              <a:t>Undertake technology developments and demonstrations, where practical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Working Group 6 – “Tools and Technologies”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3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433646"/>
          </a:xfrm>
        </p:spPr>
        <p:txBody>
          <a:bodyPr>
            <a:noAutofit/>
          </a:bodyPr>
          <a:lstStyle/>
          <a:p>
            <a:r>
              <a:rPr lang="en-US" sz="2200" b="1" dirty="0"/>
              <a:t>What specific issues and questions should be addressed first by this Working Group?</a:t>
            </a:r>
          </a:p>
          <a:p>
            <a:pPr lvl="0">
              <a:spcBef>
                <a:spcPts val="0"/>
              </a:spcBef>
            </a:pPr>
            <a:r>
              <a:rPr lang="en-US" sz="2200" b="1" dirty="0"/>
              <a:t>What priorities stand out for advancing key verification technologies?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Areas to reengineer existing technologies?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Most important gaps?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Key enablers?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Long-poles in the tent?</a:t>
            </a:r>
            <a:endParaRPr lang="en-US" sz="2200" b="1" dirty="0"/>
          </a:p>
          <a:p>
            <a:pPr lvl="0">
              <a:spcBef>
                <a:spcPts val="0"/>
              </a:spcBef>
            </a:pPr>
            <a:r>
              <a:rPr lang="en-US" sz="2200" b="1" dirty="0"/>
              <a:t>Where can inspection and monitoring procedures reinforce or enable technology options? Provide added “context”?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Working Group 6 – Some questions for discussion </a:t>
            </a:r>
            <a:r>
              <a:rPr lang="en-US" b="1" i="1" dirty="0">
                <a:solidFill>
                  <a:schemeClr val="bg1"/>
                </a:solidFill>
                <a:latin typeface="Century Gothic" pitchFamily="34" charset="0"/>
              </a:rPr>
              <a:t>in light of Phase I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4336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200" b="1" dirty="0"/>
              <a:t>What possible priorities stand out for any future technology developments and demonstrations?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What metrics could be used to choose a given technology demonstration? </a:t>
            </a:r>
          </a:p>
          <a:p>
            <a:pPr lvl="2">
              <a:buSzPct val="75000"/>
              <a:buFont typeface="Wingdings" panose="05000000000000000000" pitchFamily="2" charset="2"/>
              <a:buChar char="§"/>
            </a:pPr>
            <a:r>
              <a:rPr lang="en-US" sz="1800" b="1" dirty="0"/>
              <a:t>Ripeness? Importance? Hi-payoff learning? Lend self to multi-nation cooperation? Demonstration of actionable results? Other?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Is there a role for coordination among the Working Groups in choosing such demonstrations?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Who could be the participants in such a demonstration? The audience?</a:t>
            </a:r>
            <a:endParaRPr lang="en-US" sz="2200" b="1" dirty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Working Group 6 – Some questions for discussion </a:t>
            </a:r>
            <a:r>
              <a:rPr lang="en-US" b="1" i="1" dirty="0">
                <a:solidFill>
                  <a:schemeClr val="bg1"/>
                </a:solidFill>
                <a:latin typeface="Century Gothic" pitchFamily="34" charset="0"/>
              </a:rPr>
              <a:t>in light of Phase I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6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433646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200" b="1" dirty="0"/>
              <a:t>Would it be possible to develop a technology development road map? What? Phasing? How?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What could be the pluses and minuses of seeking to do so? </a:t>
            </a:r>
          </a:p>
          <a:p>
            <a:pPr>
              <a:buSzPct val="75000"/>
            </a:pPr>
            <a:r>
              <a:rPr lang="en-US" sz="2200" b="1" dirty="0"/>
              <a:t>As a lesser step, what about setting out the full “tool kit”? With cross-references to different steps or broader activities?</a:t>
            </a:r>
          </a:p>
          <a:p>
            <a:pPr>
              <a:buSzPct val="100000"/>
            </a:pPr>
            <a:r>
              <a:rPr lang="en-US" sz="2200" b="1" dirty="0"/>
              <a:t>Given that both Working Group 5 and Working Group 6 will address technologies “authentication” and “certification” how can they best cooperate?</a:t>
            </a:r>
          </a:p>
          <a:p>
            <a:pPr>
              <a:buSzPct val="100000"/>
            </a:pPr>
            <a:r>
              <a:rPr lang="en-US" sz="2200" b="1" dirty="0"/>
              <a:t>More broadly, how we best integrate technology experts from this Working Group into the work of the other Working Groups – and vice versa? </a:t>
            </a:r>
          </a:p>
          <a:p>
            <a:pPr>
              <a:buSzPct val="100000"/>
            </a:pPr>
            <a:endParaRPr lang="en-US" sz="2200" b="1" dirty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Working Group 6 – Some questions for discussion </a:t>
            </a:r>
            <a:r>
              <a:rPr lang="en-US" b="1" i="1" dirty="0">
                <a:solidFill>
                  <a:schemeClr val="bg1"/>
                </a:solidFill>
                <a:latin typeface="Century Gothic" pitchFamily="34" charset="0"/>
              </a:rPr>
              <a:t>in light of Phase I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Working Group 6 – Some questions for discussion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in light of Phase I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7D622-F352-44C7-9088-9BAB28125312}"/>
              </a:ext>
            </a:extLst>
          </p:cNvPr>
          <p:cNvSpPr txBox="1"/>
          <p:nvPr/>
        </p:nvSpPr>
        <p:spPr>
          <a:xfrm>
            <a:off x="1752600" y="2819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What other insights are there from Phase I for the activities of Working Group 6?</a:t>
            </a:r>
          </a:p>
        </p:txBody>
      </p:sp>
    </p:spTree>
    <p:extLst>
      <p:ext uri="{BB962C8B-B14F-4D97-AF65-F5344CB8AC3E}">
        <p14:creationId xmlns:p14="http://schemas.microsoft.com/office/powerpoint/2010/main" val="108578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0183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/>
              <a:t>Take a “quick look ahead” at some of the questions and issues of the three new Working Groups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“Correctness and Completeness”, “Dismantlement and Disposition”, and “Tools and Technologies”</a:t>
            </a:r>
          </a:p>
          <a:p>
            <a:pPr>
              <a:buSzPct val="100000"/>
            </a:pPr>
            <a:r>
              <a:rPr lang="en-US" sz="2400" b="1" dirty="0"/>
              <a:t>With a focus on insights from Phase I for the work of the new Groups as we begin Phase II</a:t>
            </a:r>
          </a:p>
          <a:p>
            <a:pPr>
              <a:buSzPct val="100000"/>
            </a:pPr>
            <a:r>
              <a:rPr lang="en-US" sz="2400" b="1" dirty="0"/>
              <a:t>Each new Working Group in turn, then cross-cutting lessons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With questions to foster discussion – in “baskets” of issues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Everyone also should raise other insights or lessons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More questions than likely to be able to discuss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Purpose and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562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Jump-start thinking for the new Working Groups but </a:t>
            </a:r>
            <a:r>
              <a:rPr lang="en-US" sz="2000" b="1" i="1" dirty="0">
                <a:solidFill>
                  <a:srgbClr val="FF0000"/>
                </a:solidFill>
              </a:rPr>
              <a:t>not prejudge how they define their own program of work </a:t>
            </a:r>
          </a:p>
        </p:txBody>
      </p:sp>
    </p:spTree>
    <p:extLst>
      <p:ext uri="{BB962C8B-B14F-4D97-AF65-F5344CB8AC3E}">
        <p14:creationId xmlns:p14="http://schemas.microsoft.com/office/powerpoint/2010/main" val="324038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018384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400" b="1" dirty="0"/>
              <a:t>Are there lessons from Phase I for how to maximize the efficiency and productivity of the Working Groups?</a:t>
            </a:r>
          </a:p>
          <a:p>
            <a:pPr>
              <a:buSzPct val="100000"/>
            </a:pPr>
            <a:r>
              <a:rPr lang="en-US" sz="2400" b="1" dirty="0"/>
              <a:t>What innovative approaches should be pursued by different Working Groups?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Table-top exercises, simulations, field exercises and trials, engagement with outside experts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Cross-cutting insights and lessons for Phase II Working Groups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0183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200" b="1" dirty="0"/>
              <a:t>How can the Working Groups work more effectively together? Better address issues between them?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What can be done to strengthen coordination and information sharing? 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How can we integrate persons from one Working Group in the work of other Working Groups?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Discussed already with the specific Working Groups – but what else might be done? </a:t>
            </a:r>
          </a:p>
          <a:p>
            <a:pPr>
              <a:buSzPct val="100000"/>
            </a:pPr>
            <a:r>
              <a:rPr lang="en-US" sz="2200" b="1" dirty="0"/>
              <a:t>Are there ways to leverage better the Partnership's diverse membership and expertise to advance Working Group goals?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Cross-cutting insights and lessons for Phase II Working Groups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8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583536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200" b="1" dirty="0"/>
              <a:t>Going forward, how can we convey most effectively the results of Phase I to others – your senior policy levels, overall governments, publics, NGOs, other entities?</a:t>
            </a:r>
          </a:p>
          <a:p>
            <a:pPr>
              <a:buSzPct val="100000"/>
            </a:pPr>
            <a:r>
              <a:rPr lang="en-US" sz="2200" b="1" dirty="0"/>
              <a:t>Going forward, how can we convey most effectively the work and emerging tentative results of Phase II?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Periodic briefings at events in the upcoming NPT Review process?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Interaction with the UN Group of Government Experts?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Updates of the Partnership portal?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Development of a rolling Partnership “Nuclear Disarmament Verification Scorecard” – requirements v. monitoring and inspection options v. status?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Cross-cutting insights and lessons for Phase II Working Groups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5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71600" y="1772816"/>
            <a:ext cx="6400800" cy="401838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2400" b="1" dirty="0"/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/>
              <a:t>OK – any closing thoughts on “What should the three new Working Groups take from Phase I?”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Wrap-up – and concluding thoughts for new Working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3231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/>
              <a:t>Focus on how to verify correctness and completeness of declarations of nuclear weapons under an Agreement, including, for example: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Confirm items are as declared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Confirm number of nuclear weapons, including when access not timely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Track numbers over many years</a:t>
            </a:r>
          </a:p>
          <a:p>
            <a:pPr>
              <a:buSzPct val="100000"/>
            </a:pPr>
            <a:r>
              <a:rPr lang="en-US" sz="2400" b="1" dirty="0"/>
              <a:t>Types of declarations, documentation, and supporting information as part of inspection and monitoring of </a:t>
            </a:r>
            <a:r>
              <a:rPr lang="en-US" sz="2400" b="1"/>
              <a:t>nuclear disarmament</a:t>
            </a:r>
            <a:endParaRPr lang="en-US" sz="2400" b="1" dirty="0"/>
          </a:p>
          <a:p>
            <a:pPr>
              <a:buSzPct val="100000"/>
            </a:pPr>
            <a:r>
              <a:rPr lang="en-US" sz="2400" b="1" dirty="0"/>
              <a:t>Develop specific verification options for different locations and scenarios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Working Group 4 – “Correctness and Completeness”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2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704184"/>
          </a:xfrm>
        </p:spPr>
        <p:txBody>
          <a:bodyPr>
            <a:noAutofit/>
          </a:bodyPr>
          <a:lstStyle/>
          <a:p>
            <a:r>
              <a:rPr lang="en-US" sz="2400" b="1" dirty="0"/>
              <a:t>What specific issues and questions should be addressed first by this Working Group?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What is the set of declarations of nuclear weapons that should be examined in greater detail?  Why?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Total number? Number for elimination under a specific Agreement? Number in storage, transit, undergoing dismantlement? Number dismantled? All of above?</a:t>
            </a:r>
            <a:endParaRPr lang="en-US" sz="2400" b="1" dirty="0"/>
          </a:p>
          <a:p>
            <a:pPr>
              <a:buSzPct val="100000"/>
            </a:pPr>
            <a:r>
              <a:rPr lang="en-US" sz="2400" b="1" dirty="0"/>
              <a:t>Are there trade-offs or constraints that impact declarations and should be explored more fully in Phase II?</a:t>
            </a:r>
          </a:p>
          <a:p>
            <a:pPr>
              <a:buSzPct val="100000"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Working Group 4 – Some questions for discussion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in light of Phase I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4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704184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400" b="1" dirty="0"/>
              <a:t>What on-site inspection procedures (vice technologies) identified in Phase I may warrant additional focus for confirming items are as declared?</a:t>
            </a:r>
          </a:p>
          <a:p>
            <a:pPr>
              <a:buSzPct val="100000"/>
            </a:pPr>
            <a:r>
              <a:rPr lang="en-US" sz="2400" b="1" dirty="0"/>
              <a:t>What other “types of declarations, documentation, and supporting information” should be explored to support inspection and monitoring for nuclear disarmament? To confirm items are as declared?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Declarations of sites, activities, flows across the nuclear-weapon life-cycle?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Access to documentation and records – of what sort?</a:t>
            </a:r>
          </a:p>
          <a:p>
            <a:pPr marL="0" indent="0">
              <a:buSzPct val="100000"/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Working Group 4 – Some questions for discussion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in light of Phase I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3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704184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400" b="1" dirty="0"/>
              <a:t>Are there other declarations possibly to consider prior to the steps of the 14-step framework?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/>
              <a:t>Production?  Depiction of the full nuclear-weapon life cycle?</a:t>
            </a:r>
          </a:p>
          <a:p>
            <a:pPr lvl="2">
              <a:buSzPct val="75000"/>
              <a:buFont typeface="Wingdings" panose="05000000000000000000" pitchFamily="2" charset="2"/>
              <a:buChar char="v"/>
            </a:pPr>
            <a:r>
              <a:rPr lang="en-US" sz="1800" b="1" dirty="0"/>
              <a:t>As depicted by NTI life-cycle graphic on next slide</a:t>
            </a:r>
          </a:p>
          <a:p>
            <a:pPr>
              <a:buSzPct val="100000"/>
            </a:pPr>
            <a:r>
              <a:rPr lang="en-US" sz="2400" b="1" dirty="0"/>
              <a:t>Should the Working Group also consider the contribution of voluntary transparency measures and reporting? </a:t>
            </a:r>
          </a:p>
          <a:p>
            <a:pPr lvl="1">
              <a:buSzPct val="65000"/>
              <a:buFont typeface="Wingdings" panose="05000000000000000000" pitchFamily="2" charset="2"/>
              <a:buChar char="Ø"/>
            </a:pPr>
            <a:r>
              <a:rPr lang="en-US" sz="2200" b="1" dirty="0"/>
              <a:t>Other voluntary declarations that would support a future agreement for nuclear disarmament verification?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Working Group 4 – Some questions for discussion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in light of Phase I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3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900000">
            <a:off x="1363685" y="1796593"/>
            <a:ext cx="12618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6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 rot="960000">
            <a:off x="1436141" y="1819583"/>
            <a:ext cx="14021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23" b="1" spc="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 rot="1020000">
            <a:off x="1520810" y="1842451"/>
            <a:ext cx="121397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1080000">
            <a:off x="1569793" y="1856635"/>
            <a:ext cx="10827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3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140000">
            <a:off x="1606538" y="1871250"/>
            <a:ext cx="12064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200000">
            <a:off x="1669828" y="1897064"/>
            <a:ext cx="13799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860000">
            <a:off x="3031596" y="2749404"/>
            <a:ext cx="12576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6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1740000">
            <a:off x="3085135" y="2776314"/>
            <a:ext cx="11105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1560000">
            <a:off x="3121648" y="2797948"/>
            <a:ext cx="11829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 rot="1380000">
            <a:off x="3170863" y="2822051"/>
            <a:ext cx="121587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 rot="1260000">
            <a:off x="3217467" y="2839020"/>
            <a:ext cx="10808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3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 rot="1020000">
            <a:off x="3251909" y="2853138"/>
            <a:ext cx="121397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 rot="660000">
            <a:off x="3312706" y="2871922"/>
            <a:ext cx="13799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20760000">
            <a:off x="1292873" y="5147448"/>
            <a:ext cx="13678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1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23" b="1" spc="6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 rot="20700000">
            <a:off x="1373187" y="5128331"/>
            <a:ext cx="12120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 rot="20640000">
            <a:off x="1424727" y="5115059"/>
            <a:ext cx="11118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 rot="20580000">
            <a:off x="1466485" y="5100698"/>
            <a:ext cx="12045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18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 rot="20520000">
            <a:off x="1529437" y="5078102"/>
            <a:ext cx="13726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23" b="1" spc="3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 rot="20460000">
            <a:off x="1607725" y="5053519"/>
            <a:ext cx="12101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 rot="20400000">
            <a:off x="1669086" y="5027742"/>
            <a:ext cx="13848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 rot="19980000">
            <a:off x="3042226" y="4176169"/>
            <a:ext cx="12045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18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 rot="20100000">
            <a:off x="3088499" y="4155672"/>
            <a:ext cx="10847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6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 rot="20160000">
            <a:off x="3124745" y="4136198"/>
            <a:ext cx="12045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 rot="20280000">
            <a:off x="3175919" y="4116463"/>
            <a:ext cx="11093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 rot="20460000">
            <a:off x="3218167" y="4098048"/>
            <a:ext cx="12101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18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 rot="20640000">
            <a:off x="3277105" y="4078933"/>
            <a:ext cx="121397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20760000">
            <a:off x="3328128" y="4066812"/>
            <a:ext cx="10844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3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 rot="20940000">
            <a:off x="3367420" y="4055780"/>
            <a:ext cx="12064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21420000">
            <a:off x="3437954" y="4044544"/>
            <a:ext cx="13848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 rot="1080000">
            <a:off x="6981160" y="5097245"/>
            <a:ext cx="12009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18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 rot="1020000">
            <a:off x="7029652" y="5110077"/>
            <a:ext cx="10827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6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 rot="960000">
            <a:off x="7065651" y="5123907"/>
            <a:ext cx="12101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 rot="900000">
            <a:off x="7117046" y="5136965"/>
            <a:ext cx="11131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 rot="840000">
            <a:off x="7159760" y="5149758"/>
            <a:ext cx="12064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18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 rot="780000">
            <a:off x="7217973" y="5164336"/>
            <a:ext cx="12083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 rot="720000">
            <a:off x="7267646" y="5173789"/>
            <a:ext cx="10808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3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 rot="660000">
            <a:off x="7304982" y="5183157"/>
            <a:ext cx="12064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 rot="540000">
            <a:off x="7369540" y="5196727"/>
            <a:ext cx="13823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 rot="20460000">
            <a:off x="6987385" y="1842352"/>
            <a:ext cx="12660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6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 rot="20520000">
            <a:off x="7047399" y="1823878"/>
            <a:ext cx="11170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 rot="20580000">
            <a:off x="7089487" y="1808900"/>
            <a:ext cx="11863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 rot="20640000">
            <a:off x="7149408" y="1786630"/>
            <a:ext cx="13775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9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23" b="1" spc="3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 rot="20700000">
            <a:off x="7232216" y="1765582"/>
            <a:ext cx="12064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 rot="20820000">
            <a:off x="7297239" y="1746496"/>
            <a:ext cx="13799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37850">
              <a:lnSpc>
                <a:spcPts val="823"/>
              </a:lnSpc>
            </a:pPr>
            <a:r>
              <a:rPr sz="823" b="1" spc="2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endParaRPr sz="82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35182" y="5048130"/>
            <a:ext cx="1673785" cy="693271"/>
          </a:xfrm>
          <a:custGeom>
            <a:avLst/>
            <a:gdLst/>
            <a:ahLst/>
            <a:cxnLst/>
            <a:rect l="l" t="t" r="r" b="b"/>
            <a:pathLst>
              <a:path w="2845434" h="1178559">
                <a:moveTo>
                  <a:pt x="2845193" y="1178128"/>
                </a:moveTo>
                <a:lnTo>
                  <a:pt x="0" y="1178128"/>
                </a:lnTo>
                <a:lnTo>
                  <a:pt x="0" y="0"/>
                </a:lnTo>
                <a:lnTo>
                  <a:pt x="2845193" y="0"/>
                </a:lnTo>
                <a:lnTo>
                  <a:pt x="2845193" y="1178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35182" y="5048130"/>
            <a:ext cx="1673785" cy="693271"/>
          </a:xfrm>
          <a:custGeom>
            <a:avLst/>
            <a:gdLst/>
            <a:ahLst/>
            <a:cxnLst/>
            <a:rect l="l" t="t" r="r" b="b"/>
            <a:pathLst>
              <a:path w="2845434" h="1178559">
                <a:moveTo>
                  <a:pt x="2845193" y="1178128"/>
                </a:moveTo>
                <a:lnTo>
                  <a:pt x="0" y="1178128"/>
                </a:lnTo>
                <a:lnTo>
                  <a:pt x="0" y="0"/>
                </a:lnTo>
                <a:lnTo>
                  <a:pt x="2845193" y="0"/>
                </a:lnTo>
                <a:lnTo>
                  <a:pt x="2845193" y="1178128"/>
                </a:lnTo>
                <a:close/>
              </a:path>
            </a:pathLst>
          </a:custGeom>
          <a:ln w="164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24889" y="4467732"/>
            <a:ext cx="360456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Reprocessing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36133" y="4344968"/>
            <a:ext cx="343565" cy="7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36141" y="4344962"/>
            <a:ext cx="343647" cy="75079"/>
          </a:xfrm>
          <a:custGeom>
            <a:avLst/>
            <a:gdLst/>
            <a:ahLst/>
            <a:cxnLst/>
            <a:rect l="l" t="t" r="r" b="b"/>
            <a:pathLst>
              <a:path w="584200" h="127634">
                <a:moveTo>
                  <a:pt x="0" y="0"/>
                </a:moveTo>
                <a:lnTo>
                  <a:pt x="584047" y="0"/>
                </a:lnTo>
                <a:lnTo>
                  <a:pt x="584047" y="127127"/>
                </a:lnTo>
                <a:lnTo>
                  <a:pt x="0" y="1271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79705" y="4333075"/>
            <a:ext cx="40221" cy="8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379692" y="4333072"/>
            <a:ext cx="40341" cy="85912"/>
          </a:xfrm>
          <a:custGeom>
            <a:avLst/>
            <a:gdLst/>
            <a:ahLst/>
            <a:cxnLst/>
            <a:rect l="l" t="t" r="r" b="b"/>
            <a:pathLst>
              <a:path w="68580" h="146050">
                <a:moveTo>
                  <a:pt x="68402" y="106959"/>
                </a:moveTo>
                <a:lnTo>
                  <a:pt x="0" y="145999"/>
                </a:lnTo>
                <a:lnTo>
                  <a:pt x="0" y="20637"/>
                </a:lnTo>
                <a:lnTo>
                  <a:pt x="68402" y="0"/>
                </a:lnTo>
                <a:lnTo>
                  <a:pt x="68402" y="10695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35699" y="4332799"/>
            <a:ext cx="383674" cy="1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35698" y="4332795"/>
            <a:ext cx="383988" cy="12700"/>
          </a:xfrm>
          <a:custGeom>
            <a:avLst/>
            <a:gdLst/>
            <a:ahLst/>
            <a:cxnLst/>
            <a:rect l="l" t="t" r="r" b="b"/>
            <a:pathLst>
              <a:path w="652780" h="21590">
                <a:moveTo>
                  <a:pt x="76720" y="0"/>
                </a:moveTo>
                <a:lnTo>
                  <a:pt x="652233" y="0"/>
                </a:lnTo>
                <a:lnTo>
                  <a:pt x="584809" y="21107"/>
                </a:lnTo>
                <a:lnTo>
                  <a:pt x="0" y="21107"/>
                </a:lnTo>
                <a:lnTo>
                  <a:pt x="7672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40832" y="4314056"/>
            <a:ext cx="116122" cy="29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40830" y="4314062"/>
            <a:ext cx="116168" cy="29509"/>
          </a:xfrm>
          <a:custGeom>
            <a:avLst/>
            <a:gdLst/>
            <a:ahLst/>
            <a:cxnLst/>
            <a:rect l="l" t="t" r="r" b="b"/>
            <a:pathLst>
              <a:path w="197485" h="50165">
                <a:moveTo>
                  <a:pt x="0" y="4610"/>
                </a:moveTo>
                <a:lnTo>
                  <a:pt x="197408" y="0"/>
                </a:lnTo>
                <a:lnTo>
                  <a:pt x="197408" y="49758"/>
                </a:lnTo>
                <a:lnTo>
                  <a:pt x="0" y="49758"/>
                </a:lnTo>
                <a:lnTo>
                  <a:pt x="0" y="461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56955" y="4310828"/>
            <a:ext cx="27290" cy="32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56955" y="4310822"/>
            <a:ext cx="27641" cy="32124"/>
          </a:xfrm>
          <a:custGeom>
            <a:avLst/>
            <a:gdLst/>
            <a:ahLst/>
            <a:cxnLst/>
            <a:rect l="l" t="t" r="r" b="b"/>
            <a:pathLst>
              <a:path w="46989" h="54609">
                <a:moveTo>
                  <a:pt x="46393" y="39636"/>
                </a:moveTo>
                <a:lnTo>
                  <a:pt x="0" y="54597"/>
                </a:lnTo>
                <a:lnTo>
                  <a:pt x="0" y="5727"/>
                </a:lnTo>
                <a:lnTo>
                  <a:pt x="46393" y="0"/>
                </a:lnTo>
                <a:lnTo>
                  <a:pt x="46393" y="396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40608" y="4310664"/>
            <a:ext cx="143360" cy="6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40605" y="4310659"/>
            <a:ext cx="143435" cy="6350"/>
          </a:xfrm>
          <a:custGeom>
            <a:avLst/>
            <a:gdLst/>
            <a:ahLst/>
            <a:cxnLst/>
            <a:rect l="l" t="t" r="r" b="b"/>
            <a:pathLst>
              <a:path w="243839" h="10795">
                <a:moveTo>
                  <a:pt x="64769" y="5384"/>
                </a:moveTo>
                <a:lnTo>
                  <a:pt x="243712" y="0"/>
                </a:lnTo>
                <a:lnTo>
                  <a:pt x="197802" y="6007"/>
                </a:lnTo>
                <a:lnTo>
                  <a:pt x="0" y="10591"/>
                </a:lnTo>
                <a:lnTo>
                  <a:pt x="64769" y="538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26299" y="4254085"/>
            <a:ext cx="9338" cy="1494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11976" y="0"/>
                </a:moveTo>
                <a:lnTo>
                  <a:pt x="3454" y="0"/>
                </a:lnTo>
                <a:lnTo>
                  <a:pt x="0" y="419"/>
                </a:lnTo>
                <a:lnTo>
                  <a:pt x="0" y="1485"/>
                </a:lnTo>
                <a:lnTo>
                  <a:pt x="3454" y="1930"/>
                </a:lnTo>
                <a:lnTo>
                  <a:pt x="11976" y="1930"/>
                </a:lnTo>
                <a:lnTo>
                  <a:pt x="15430" y="1485"/>
                </a:lnTo>
                <a:lnTo>
                  <a:pt x="15430" y="419"/>
                </a:lnTo>
                <a:lnTo>
                  <a:pt x="119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26299" y="4254085"/>
            <a:ext cx="9338" cy="1494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15430" y="952"/>
                </a:moveTo>
                <a:lnTo>
                  <a:pt x="15430" y="1485"/>
                </a:lnTo>
                <a:lnTo>
                  <a:pt x="11976" y="1930"/>
                </a:lnTo>
                <a:lnTo>
                  <a:pt x="7721" y="1930"/>
                </a:lnTo>
                <a:lnTo>
                  <a:pt x="3454" y="1930"/>
                </a:lnTo>
                <a:lnTo>
                  <a:pt x="0" y="1485"/>
                </a:lnTo>
                <a:lnTo>
                  <a:pt x="0" y="952"/>
                </a:lnTo>
                <a:lnTo>
                  <a:pt x="0" y="419"/>
                </a:lnTo>
                <a:lnTo>
                  <a:pt x="3454" y="0"/>
                </a:lnTo>
                <a:lnTo>
                  <a:pt x="7721" y="0"/>
                </a:lnTo>
                <a:lnTo>
                  <a:pt x="11976" y="0"/>
                </a:lnTo>
                <a:lnTo>
                  <a:pt x="15430" y="419"/>
                </a:lnTo>
                <a:lnTo>
                  <a:pt x="15430" y="95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324782" y="4255030"/>
            <a:ext cx="12102" cy="8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324779" y="4255033"/>
            <a:ext cx="12326" cy="85165"/>
          </a:xfrm>
          <a:custGeom>
            <a:avLst/>
            <a:gdLst/>
            <a:ahLst/>
            <a:cxnLst/>
            <a:rect l="l" t="t" r="r" b="b"/>
            <a:pathLst>
              <a:path w="20955" h="144779">
                <a:moveTo>
                  <a:pt x="20586" y="143332"/>
                </a:moveTo>
                <a:lnTo>
                  <a:pt x="20586" y="144005"/>
                </a:lnTo>
                <a:lnTo>
                  <a:pt x="15976" y="144602"/>
                </a:lnTo>
                <a:lnTo>
                  <a:pt x="10299" y="144602"/>
                </a:lnTo>
                <a:lnTo>
                  <a:pt x="4622" y="144602"/>
                </a:lnTo>
                <a:lnTo>
                  <a:pt x="0" y="144005"/>
                </a:lnTo>
                <a:lnTo>
                  <a:pt x="0" y="143332"/>
                </a:lnTo>
                <a:lnTo>
                  <a:pt x="2578" y="0"/>
                </a:lnTo>
                <a:lnTo>
                  <a:pt x="2578" y="520"/>
                </a:lnTo>
                <a:lnTo>
                  <a:pt x="6032" y="939"/>
                </a:lnTo>
                <a:lnTo>
                  <a:pt x="10299" y="939"/>
                </a:lnTo>
                <a:lnTo>
                  <a:pt x="14554" y="939"/>
                </a:lnTo>
                <a:lnTo>
                  <a:pt x="18008" y="520"/>
                </a:lnTo>
                <a:lnTo>
                  <a:pt x="18008" y="0"/>
                </a:lnTo>
                <a:lnTo>
                  <a:pt x="20586" y="14333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58548" y="4254085"/>
            <a:ext cx="9338" cy="1494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11976" y="0"/>
                </a:moveTo>
                <a:lnTo>
                  <a:pt x="3454" y="0"/>
                </a:lnTo>
                <a:lnTo>
                  <a:pt x="0" y="419"/>
                </a:lnTo>
                <a:lnTo>
                  <a:pt x="0" y="1485"/>
                </a:lnTo>
                <a:lnTo>
                  <a:pt x="3454" y="1930"/>
                </a:lnTo>
                <a:lnTo>
                  <a:pt x="11976" y="1930"/>
                </a:lnTo>
                <a:lnTo>
                  <a:pt x="15430" y="1485"/>
                </a:lnTo>
                <a:lnTo>
                  <a:pt x="15430" y="419"/>
                </a:lnTo>
                <a:lnTo>
                  <a:pt x="119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358548" y="4254085"/>
            <a:ext cx="9338" cy="1494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15430" y="952"/>
                </a:moveTo>
                <a:lnTo>
                  <a:pt x="15430" y="1485"/>
                </a:lnTo>
                <a:lnTo>
                  <a:pt x="11976" y="1930"/>
                </a:lnTo>
                <a:lnTo>
                  <a:pt x="7721" y="1930"/>
                </a:lnTo>
                <a:lnTo>
                  <a:pt x="3454" y="1930"/>
                </a:lnTo>
                <a:lnTo>
                  <a:pt x="0" y="1485"/>
                </a:lnTo>
                <a:lnTo>
                  <a:pt x="0" y="952"/>
                </a:lnTo>
                <a:lnTo>
                  <a:pt x="0" y="419"/>
                </a:lnTo>
                <a:lnTo>
                  <a:pt x="3454" y="0"/>
                </a:lnTo>
                <a:lnTo>
                  <a:pt x="7721" y="0"/>
                </a:lnTo>
                <a:lnTo>
                  <a:pt x="11976" y="0"/>
                </a:lnTo>
                <a:lnTo>
                  <a:pt x="15430" y="419"/>
                </a:lnTo>
                <a:lnTo>
                  <a:pt x="15430" y="95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57040" y="4255030"/>
            <a:ext cx="12102" cy="85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357036" y="4255033"/>
            <a:ext cx="12326" cy="85165"/>
          </a:xfrm>
          <a:custGeom>
            <a:avLst/>
            <a:gdLst/>
            <a:ahLst/>
            <a:cxnLst/>
            <a:rect l="l" t="t" r="r" b="b"/>
            <a:pathLst>
              <a:path w="20955" h="144779">
                <a:moveTo>
                  <a:pt x="20574" y="143332"/>
                </a:moveTo>
                <a:lnTo>
                  <a:pt x="20574" y="144005"/>
                </a:lnTo>
                <a:lnTo>
                  <a:pt x="15963" y="144602"/>
                </a:lnTo>
                <a:lnTo>
                  <a:pt x="10287" y="144602"/>
                </a:lnTo>
                <a:lnTo>
                  <a:pt x="4610" y="144602"/>
                </a:lnTo>
                <a:lnTo>
                  <a:pt x="0" y="144005"/>
                </a:lnTo>
                <a:lnTo>
                  <a:pt x="0" y="143332"/>
                </a:lnTo>
                <a:lnTo>
                  <a:pt x="2578" y="0"/>
                </a:lnTo>
                <a:lnTo>
                  <a:pt x="2578" y="520"/>
                </a:lnTo>
                <a:lnTo>
                  <a:pt x="6019" y="939"/>
                </a:lnTo>
                <a:lnTo>
                  <a:pt x="10287" y="939"/>
                </a:lnTo>
                <a:lnTo>
                  <a:pt x="14541" y="939"/>
                </a:lnTo>
                <a:lnTo>
                  <a:pt x="17995" y="520"/>
                </a:lnTo>
                <a:lnTo>
                  <a:pt x="17995" y="0"/>
                </a:lnTo>
                <a:lnTo>
                  <a:pt x="20574" y="14333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12596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212596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223369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23369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234134" y="4356578"/>
            <a:ext cx="5371" cy="218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234141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44906" y="4356578"/>
            <a:ext cx="5386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244914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255679" y="4356578"/>
            <a:ext cx="5386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55686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266459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266459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277232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277224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287997" y="4356578"/>
            <a:ext cx="5371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287997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298769" y="4356578"/>
            <a:ext cx="5386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298777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309549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309549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320322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320314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56" y="37109"/>
                </a:moveTo>
                <a:lnTo>
                  <a:pt x="0" y="37109"/>
                </a:lnTo>
                <a:lnTo>
                  <a:pt x="0" y="0"/>
                </a:lnTo>
                <a:lnTo>
                  <a:pt x="9156" y="0"/>
                </a:lnTo>
                <a:lnTo>
                  <a:pt x="9156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331087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331087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341867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341867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352632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352632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363412" y="4356578"/>
            <a:ext cx="5378" cy="218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363412" y="4356578"/>
            <a:ext cx="5603" cy="22038"/>
          </a:xfrm>
          <a:custGeom>
            <a:avLst/>
            <a:gdLst/>
            <a:ahLst/>
            <a:cxnLst/>
            <a:rect l="l" t="t" r="r" b="b"/>
            <a:pathLst>
              <a:path w="9525" h="37465">
                <a:moveTo>
                  <a:pt x="9143" y="37109"/>
                </a:moveTo>
                <a:lnTo>
                  <a:pt x="0" y="37109"/>
                </a:lnTo>
                <a:lnTo>
                  <a:pt x="0" y="0"/>
                </a:lnTo>
                <a:lnTo>
                  <a:pt x="9143" y="0"/>
                </a:lnTo>
                <a:lnTo>
                  <a:pt x="9143" y="3710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70091" y="5157455"/>
            <a:ext cx="65666" cy="9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70091" y="5157530"/>
            <a:ext cx="65741" cy="9338"/>
          </a:xfrm>
          <a:custGeom>
            <a:avLst/>
            <a:gdLst/>
            <a:ahLst/>
            <a:cxnLst/>
            <a:rect l="l" t="t" r="r" b="b"/>
            <a:pathLst>
              <a:path w="111759" h="15875">
                <a:moveTo>
                  <a:pt x="111633" y="6236"/>
                </a:moveTo>
                <a:lnTo>
                  <a:pt x="56146" y="15240"/>
                </a:lnTo>
                <a:lnTo>
                  <a:pt x="34361" y="15327"/>
                </a:lnTo>
                <a:lnTo>
                  <a:pt x="16538" y="14305"/>
                </a:lnTo>
                <a:lnTo>
                  <a:pt x="4483" y="12424"/>
                </a:lnTo>
                <a:lnTo>
                  <a:pt x="0" y="9932"/>
                </a:lnTo>
                <a:lnTo>
                  <a:pt x="4297" y="6441"/>
                </a:lnTo>
                <a:lnTo>
                  <a:pt x="16203" y="3507"/>
                </a:lnTo>
                <a:lnTo>
                  <a:pt x="33927" y="1318"/>
                </a:lnTo>
                <a:lnTo>
                  <a:pt x="55676" y="64"/>
                </a:lnTo>
                <a:lnTo>
                  <a:pt x="77435" y="0"/>
                </a:lnTo>
                <a:lnTo>
                  <a:pt x="95189" y="1131"/>
                </a:lnTo>
                <a:lnTo>
                  <a:pt x="107176" y="3271"/>
                </a:lnTo>
                <a:lnTo>
                  <a:pt x="111633" y="6236"/>
                </a:lnTo>
                <a:close/>
              </a:path>
            </a:pathLst>
          </a:custGeom>
          <a:ln w="3175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51009" y="5161826"/>
            <a:ext cx="111606" cy="153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51013" y="5161823"/>
            <a:ext cx="111685" cy="154268"/>
          </a:xfrm>
          <a:custGeom>
            <a:avLst/>
            <a:gdLst/>
            <a:ahLst/>
            <a:cxnLst/>
            <a:rect l="l" t="t" r="r" b="b"/>
            <a:pathLst>
              <a:path w="189865" h="262254">
                <a:moveTo>
                  <a:pt x="144035" y="228"/>
                </a:moveTo>
                <a:lnTo>
                  <a:pt x="143984" y="6781"/>
                </a:lnTo>
                <a:lnTo>
                  <a:pt x="142790" y="13106"/>
                </a:lnTo>
                <a:lnTo>
                  <a:pt x="140631" y="18961"/>
                </a:lnTo>
                <a:lnTo>
                  <a:pt x="140530" y="19456"/>
                </a:lnTo>
                <a:lnTo>
                  <a:pt x="137761" y="26377"/>
                </a:lnTo>
                <a:lnTo>
                  <a:pt x="136174" y="33743"/>
                </a:lnTo>
                <a:lnTo>
                  <a:pt x="136415" y="41681"/>
                </a:lnTo>
                <a:lnTo>
                  <a:pt x="150110" y="116547"/>
                </a:lnTo>
                <a:lnTo>
                  <a:pt x="162034" y="163003"/>
                </a:lnTo>
                <a:lnTo>
                  <a:pt x="185778" y="202445"/>
                </a:lnTo>
                <a:lnTo>
                  <a:pt x="189725" y="212417"/>
                </a:lnTo>
                <a:lnTo>
                  <a:pt x="189444" y="223574"/>
                </a:lnTo>
                <a:lnTo>
                  <a:pt x="188891" y="239839"/>
                </a:lnTo>
                <a:lnTo>
                  <a:pt x="189044" y="240207"/>
                </a:lnTo>
                <a:lnTo>
                  <a:pt x="181949" y="247695"/>
                </a:lnTo>
                <a:lnTo>
                  <a:pt x="162158" y="254247"/>
                </a:lnTo>
                <a:lnTo>
                  <a:pt x="132651" y="259170"/>
                </a:lnTo>
                <a:lnTo>
                  <a:pt x="96410" y="261772"/>
                </a:lnTo>
                <a:lnTo>
                  <a:pt x="60083" y="261442"/>
                </a:lnTo>
                <a:lnTo>
                  <a:pt x="30326" y="258371"/>
                </a:lnTo>
                <a:lnTo>
                  <a:pt x="10160" y="253067"/>
                </a:lnTo>
                <a:lnTo>
                  <a:pt x="2608" y="246037"/>
                </a:lnTo>
                <a:lnTo>
                  <a:pt x="2760" y="245668"/>
                </a:lnTo>
                <a:lnTo>
                  <a:pt x="1140" y="229718"/>
                </a:lnTo>
                <a:lnTo>
                  <a:pt x="0" y="218841"/>
                </a:lnTo>
                <a:lnTo>
                  <a:pt x="3062" y="208833"/>
                </a:lnTo>
                <a:lnTo>
                  <a:pt x="14050" y="195491"/>
                </a:lnTo>
                <a:lnTo>
                  <a:pt x="14508" y="195262"/>
                </a:lnTo>
                <a:lnTo>
                  <a:pt x="24506" y="168439"/>
                </a:lnTo>
                <a:lnTo>
                  <a:pt x="33847" y="121026"/>
                </a:lnTo>
                <a:lnTo>
                  <a:pt x="40668" y="73091"/>
                </a:lnTo>
                <a:lnTo>
                  <a:pt x="43108" y="44703"/>
                </a:lnTo>
                <a:lnTo>
                  <a:pt x="42854" y="36741"/>
                </a:lnTo>
                <a:lnTo>
                  <a:pt x="40479" y="29616"/>
                </a:lnTo>
                <a:lnTo>
                  <a:pt x="37253" y="22847"/>
                </a:lnTo>
                <a:lnTo>
                  <a:pt x="37406" y="23050"/>
                </a:lnTo>
                <a:lnTo>
                  <a:pt x="34917" y="17691"/>
                </a:lnTo>
                <a:lnTo>
                  <a:pt x="33202" y="9626"/>
                </a:lnTo>
                <a:lnTo>
                  <a:pt x="32592" y="4419"/>
                </a:lnTo>
                <a:lnTo>
                  <a:pt x="33469" y="3505"/>
                </a:lnTo>
                <a:lnTo>
                  <a:pt x="40389" y="5954"/>
                </a:lnTo>
                <a:lnTo>
                  <a:pt x="52693" y="7116"/>
                </a:lnTo>
                <a:lnTo>
                  <a:pt x="107995" y="6093"/>
                </a:lnTo>
                <a:lnTo>
                  <a:pt x="143248" y="0"/>
                </a:lnTo>
                <a:lnTo>
                  <a:pt x="144035" y="228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66220" y="5129067"/>
            <a:ext cx="87548" cy="121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66219" y="5129165"/>
            <a:ext cx="87779" cy="12326"/>
          </a:xfrm>
          <a:custGeom>
            <a:avLst/>
            <a:gdLst/>
            <a:ahLst/>
            <a:cxnLst/>
            <a:rect l="l" t="t" r="r" b="b"/>
            <a:pathLst>
              <a:path w="149225" h="20954">
                <a:moveTo>
                  <a:pt x="148831" y="8295"/>
                </a:moveTo>
                <a:lnTo>
                  <a:pt x="103822" y="18620"/>
                </a:lnTo>
                <a:lnTo>
                  <a:pt x="45814" y="20438"/>
                </a:lnTo>
                <a:lnTo>
                  <a:pt x="22045" y="19070"/>
                </a:lnTo>
                <a:lnTo>
                  <a:pt x="5970" y="16556"/>
                </a:lnTo>
                <a:lnTo>
                  <a:pt x="0" y="13235"/>
                </a:lnTo>
                <a:lnTo>
                  <a:pt x="5720" y="8576"/>
                </a:lnTo>
                <a:lnTo>
                  <a:pt x="21593" y="4668"/>
                </a:lnTo>
                <a:lnTo>
                  <a:pt x="45223" y="1757"/>
                </a:lnTo>
                <a:lnTo>
                  <a:pt x="74218" y="91"/>
                </a:lnTo>
                <a:lnTo>
                  <a:pt x="103232" y="0"/>
                </a:lnTo>
                <a:lnTo>
                  <a:pt x="126907" y="1502"/>
                </a:lnTo>
                <a:lnTo>
                  <a:pt x="142891" y="4350"/>
                </a:lnTo>
                <a:lnTo>
                  <a:pt x="148831" y="8295"/>
                </a:lnTo>
                <a:close/>
              </a:path>
            </a:pathLst>
          </a:custGeom>
          <a:ln w="3175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40779" y="5134894"/>
            <a:ext cx="148797" cy="205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40776" y="5134894"/>
            <a:ext cx="149038" cy="205441"/>
          </a:xfrm>
          <a:custGeom>
            <a:avLst/>
            <a:gdLst/>
            <a:ahLst/>
            <a:cxnLst/>
            <a:rect l="l" t="t" r="r" b="b"/>
            <a:pathLst>
              <a:path w="253365" h="349250">
                <a:moveTo>
                  <a:pt x="192054" y="266"/>
                </a:moveTo>
                <a:lnTo>
                  <a:pt x="191717" y="6767"/>
                </a:lnTo>
                <a:lnTo>
                  <a:pt x="190834" y="13122"/>
                </a:lnTo>
                <a:lnTo>
                  <a:pt x="189428" y="19301"/>
                </a:lnTo>
                <a:lnTo>
                  <a:pt x="187520" y="25272"/>
                </a:lnTo>
                <a:lnTo>
                  <a:pt x="187367" y="25920"/>
                </a:lnTo>
                <a:lnTo>
                  <a:pt x="184912" y="32963"/>
                </a:lnTo>
                <a:lnTo>
                  <a:pt x="183126" y="40236"/>
                </a:lnTo>
                <a:lnTo>
                  <a:pt x="182092" y="47762"/>
                </a:lnTo>
                <a:lnTo>
                  <a:pt x="181894" y="55562"/>
                </a:lnTo>
                <a:lnTo>
                  <a:pt x="187386" y="92636"/>
                </a:lnTo>
                <a:lnTo>
                  <a:pt x="200150" y="155374"/>
                </a:lnTo>
                <a:lnTo>
                  <a:pt x="216048" y="217318"/>
                </a:lnTo>
                <a:lnTo>
                  <a:pt x="231538" y="252945"/>
                </a:lnTo>
                <a:lnTo>
                  <a:pt x="247702" y="269900"/>
                </a:lnTo>
                <a:lnTo>
                  <a:pt x="252960" y="283202"/>
                </a:lnTo>
                <a:lnTo>
                  <a:pt x="252583" y="298081"/>
                </a:lnTo>
                <a:lnTo>
                  <a:pt x="251845" y="319773"/>
                </a:lnTo>
                <a:lnTo>
                  <a:pt x="252061" y="320243"/>
                </a:lnTo>
                <a:lnTo>
                  <a:pt x="242598" y="330229"/>
                </a:lnTo>
                <a:lnTo>
                  <a:pt x="216211" y="338962"/>
                </a:lnTo>
                <a:lnTo>
                  <a:pt x="176871" y="345524"/>
                </a:lnTo>
                <a:lnTo>
                  <a:pt x="128554" y="348995"/>
                </a:lnTo>
                <a:lnTo>
                  <a:pt x="80117" y="348564"/>
                </a:lnTo>
                <a:lnTo>
                  <a:pt x="40438" y="344481"/>
                </a:lnTo>
                <a:lnTo>
                  <a:pt x="13546" y="337415"/>
                </a:lnTo>
                <a:lnTo>
                  <a:pt x="3471" y="328040"/>
                </a:lnTo>
                <a:lnTo>
                  <a:pt x="3687" y="327545"/>
                </a:lnTo>
                <a:lnTo>
                  <a:pt x="1524" y="306281"/>
                </a:lnTo>
                <a:lnTo>
                  <a:pt x="0" y="291784"/>
                </a:lnTo>
                <a:lnTo>
                  <a:pt x="4078" y="278441"/>
                </a:lnTo>
                <a:lnTo>
                  <a:pt x="18724" y="260642"/>
                </a:lnTo>
                <a:lnTo>
                  <a:pt x="19346" y="260349"/>
                </a:lnTo>
                <a:lnTo>
                  <a:pt x="32672" y="224584"/>
                </a:lnTo>
                <a:lnTo>
                  <a:pt x="45124" y="161361"/>
                </a:lnTo>
                <a:lnTo>
                  <a:pt x="54219" y="97445"/>
                </a:lnTo>
                <a:lnTo>
                  <a:pt x="57472" y="59601"/>
                </a:lnTo>
                <a:lnTo>
                  <a:pt x="56714" y="51837"/>
                </a:lnTo>
                <a:lnTo>
                  <a:pt x="55059" y="44432"/>
                </a:lnTo>
                <a:lnTo>
                  <a:pt x="52660" y="37325"/>
                </a:lnTo>
                <a:lnTo>
                  <a:pt x="49674" y="30454"/>
                </a:lnTo>
                <a:lnTo>
                  <a:pt x="49864" y="30721"/>
                </a:lnTo>
                <a:lnTo>
                  <a:pt x="47578" y="24793"/>
                </a:lnTo>
                <a:lnTo>
                  <a:pt x="45718" y="18216"/>
                </a:lnTo>
                <a:lnTo>
                  <a:pt x="44324" y="11684"/>
                </a:lnTo>
                <a:lnTo>
                  <a:pt x="43438" y="5892"/>
                </a:lnTo>
                <a:lnTo>
                  <a:pt x="44632" y="4660"/>
                </a:lnTo>
                <a:lnTo>
                  <a:pt x="53855" y="7917"/>
                </a:lnTo>
                <a:lnTo>
                  <a:pt x="70261" y="9463"/>
                </a:lnTo>
                <a:lnTo>
                  <a:pt x="118063" y="9169"/>
                </a:lnTo>
                <a:lnTo>
                  <a:pt x="165893" y="6451"/>
                </a:lnTo>
                <a:lnTo>
                  <a:pt x="190987" y="0"/>
                </a:lnTo>
                <a:lnTo>
                  <a:pt x="192054" y="266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58721" y="1736799"/>
            <a:ext cx="2540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875" y="0"/>
                </a:lnTo>
              </a:path>
            </a:pathLst>
          </a:custGeom>
          <a:ln w="635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12156" y="1736799"/>
            <a:ext cx="11430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929" y="0"/>
                </a:lnTo>
              </a:path>
            </a:pathLst>
          </a:custGeom>
          <a:ln w="635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43389" y="1736799"/>
            <a:ext cx="36606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645" y="0"/>
                </a:lnTo>
              </a:path>
            </a:pathLst>
          </a:custGeom>
          <a:ln w="635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58721" y="1727121"/>
            <a:ext cx="39594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6997" y="0"/>
                </a:lnTo>
              </a:path>
            </a:pathLst>
          </a:custGeom>
          <a:ln w="635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12156" y="1727121"/>
            <a:ext cx="11430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929" y="0"/>
                </a:lnTo>
              </a:path>
            </a:pathLst>
          </a:custGeom>
          <a:ln w="635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57586" y="1727121"/>
            <a:ext cx="22412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10" y="0"/>
                </a:lnTo>
              </a:path>
            </a:pathLst>
          </a:custGeom>
          <a:ln w="6350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46002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57925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93699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05620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17548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29473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41397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53322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65246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77167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89092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01015" y="1724225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41909" y="0"/>
                </a:moveTo>
                <a:lnTo>
                  <a:pt x="0" y="27559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12940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24868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36793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48714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60638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72563" y="1724228"/>
            <a:ext cx="24653" cy="16435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27558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22977" y="1547697"/>
            <a:ext cx="250361" cy="2533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22974" y="1547696"/>
            <a:ext cx="250638" cy="253626"/>
          </a:xfrm>
          <a:custGeom>
            <a:avLst/>
            <a:gdLst/>
            <a:ahLst/>
            <a:cxnLst/>
            <a:rect l="l" t="t" r="r" b="b"/>
            <a:pathLst>
              <a:path w="426084" h="431164">
                <a:moveTo>
                  <a:pt x="231937" y="1587"/>
                </a:moveTo>
                <a:lnTo>
                  <a:pt x="228719" y="8401"/>
                </a:lnTo>
                <a:lnTo>
                  <a:pt x="220312" y="13706"/>
                </a:lnTo>
                <a:lnTo>
                  <a:pt x="210479" y="18425"/>
                </a:lnTo>
                <a:lnTo>
                  <a:pt x="202981" y="23482"/>
                </a:lnTo>
                <a:lnTo>
                  <a:pt x="185227" y="57636"/>
                </a:lnTo>
                <a:lnTo>
                  <a:pt x="181815" y="69878"/>
                </a:lnTo>
                <a:lnTo>
                  <a:pt x="179893" y="76200"/>
                </a:lnTo>
                <a:lnTo>
                  <a:pt x="175290" y="85986"/>
                </a:lnTo>
                <a:lnTo>
                  <a:pt x="169506" y="95367"/>
                </a:lnTo>
                <a:lnTo>
                  <a:pt x="163914" y="104896"/>
                </a:lnTo>
                <a:lnTo>
                  <a:pt x="159890" y="115125"/>
                </a:lnTo>
                <a:lnTo>
                  <a:pt x="157071" y="128206"/>
                </a:lnTo>
                <a:lnTo>
                  <a:pt x="154755" y="140290"/>
                </a:lnTo>
                <a:lnTo>
                  <a:pt x="151498" y="151869"/>
                </a:lnTo>
                <a:lnTo>
                  <a:pt x="145857" y="163436"/>
                </a:lnTo>
                <a:lnTo>
                  <a:pt x="141253" y="171459"/>
                </a:lnTo>
                <a:lnTo>
                  <a:pt x="137137" y="179574"/>
                </a:lnTo>
                <a:lnTo>
                  <a:pt x="133189" y="187685"/>
                </a:lnTo>
                <a:lnTo>
                  <a:pt x="129093" y="195694"/>
                </a:lnTo>
                <a:lnTo>
                  <a:pt x="125600" y="202158"/>
                </a:lnTo>
                <a:lnTo>
                  <a:pt x="118057" y="206794"/>
                </a:lnTo>
                <a:lnTo>
                  <a:pt x="114856" y="213042"/>
                </a:lnTo>
                <a:lnTo>
                  <a:pt x="112124" y="220719"/>
                </a:lnTo>
                <a:lnTo>
                  <a:pt x="110722" y="228436"/>
                </a:lnTo>
                <a:lnTo>
                  <a:pt x="109245" y="235965"/>
                </a:lnTo>
                <a:lnTo>
                  <a:pt x="106284" y="243078"/>
                </a:lnTo>
                <a:lnTo>
                  <a:pt x="101959" y="248936"/>
                </a:lnTo>
                <a:lnTo>
                  <a:pt x="96879" y="254549"/>
                </a:lnTo>
                <a:lnTo>
                  <a:pt x="91800" y="260205"/>
                </a:lnTo>
                <a:lnTo>
                  <a:pt x="87475" y="266192"/>
                </a:lnTo>
                <a:lnTo>
                  <a:pt x="83156" y="272896"/>
                </a:lnTo>
                <a:lnTo>
                  <a:pt x="79704" y="276606"/>
                </a:lnTo>
                <a:lnTo>
                  <a:pt x="75379" y="279772"/>
                </a:lnTo>
                <a:lnTo>
                  <a:pt x="68438" y="284848"/>
                </a:lnTo>
                <a:lnTo>
                  <a:pt x="63495" y="289214"/>
                </a:lnTo>
                <a:lnTo>
                  <a:pt x="58995" y="294012"/>
                </a:lnTo>
                <a:lnTo>
                  <a:pt x="54857" y="298908"/>
                </a:lnTo>
                <a:lnTo>
                  <a:pt x="51001" y="303568"/>
                </a:lnTo>
                <a:lnTo>
                  <a:pt x="34735" y="315316"/>
                </a:lnTo>
                <a:lnTo>
                  <a:pt x="13747" y="326480"/>
                </a:lnTo>
                <a:lnTo>
                  <a:pt x="0" y="336284"/>
                </a:lnTo>
                <a:lnTo>
                  <a:pt x="5458" y="343954"/>
                </a:lnTo>
                <a:lnTo>
                  <a:pt x="21481" y="349430"/>
                </a:lnTo>
                <a:lnTo>
                  <a:pt x="38269" y="355568"/>
                </a:lnTo>
                <a:lnTo>
                  <a:pt x="54789" y="362249"/>
                </a:lnTo>
                <a:lnTo>
                  <a:pt x="70012" y="369354"/>
                </a:lnTo>
                <a:lnTo>
                  <a:pt x="84599" y="376696"/>
                </a:lnTo>
                <a:lnTo>
                  <a:pt x="101629" y="384686"/>
                </a:lnTo>
                <a:lnTo>
                  <a:pt x="119154" y="391814"/>
                </a:lnTo>
                <a:lnTo>
                  <a:pt x="135227" y="396570"/>
                </a:lnTo>
                <a:lnTo>
                  <a:pt x="145256" y="398971"/>
                </a:lnTo>
                <a:lnTo>
                  <a:pt x="153774" y="401778"/>
                </a:lnTo>
                <a:lnTo>
                  <a:pt x="161918" y="405340"/>
                </a:lnTo>
                <a:lnTo>
                  <a:pt x="170825" y="410006"/>
                </a:lnTo>
                <a:lnTo>
                  <a:pt x="185137" y="415066"/>
                </a:lnTo>
                <a:lnTo>
                  <a:pt x="196844" y="414947"/>
                </a:lnTo>
                <a:lnTo>
                  <a:pt x="206851" y="413046"/>
                </a:lnTo>
                <a:lnTo>
                  <a:pt x="216062" y="412762"/>
                </a:lnTo>
                <a:lnTo>
                  <a:pt x="225342" y="415138"/>
                </a:lnTo>
                <a:lnTo>
                  <a:pt x="234233" y="418288"/>
                </a:lnTo>
                <a:lnTo>
                  <a:pt x="243148" y="421451"/>
                </a:lnTo>
                <a:lnTo>
                  <a:pt x="252499" y="423862"/>
                </a:lnTo>
                <a:lnTo>
                  <a:pt x="259829" y="424731"/>
                </a:lnTo>
                <a:lnTo>
                  <a:pt x="264278" y="424726"/>
                </a:lnTo>
                <a:lnTo>
                  <a:pt x="268279" y="425216"/>
                </a:lnTo>
                <a:lnTo>
                  <a:pt x="274267" y="427570"/>
                </a:lnTo>
                <a:lnTo>
                  <a:pt x="274736" y="429044"/>
                </a:lnTo>
                <a:lnTo>
                  <a:pt x="289227" y="429234"/>
                </a:lnTo>
                <a:lnTo>
                  <a:pt x="289621" y="430745"/>
                </a:lnTo>
                <a:lnTo>
                  <a:pt x="294307" y="430682"/>
                </a:lnTo>
                <a:lnTo>
                  <a:pt x="295628" y="429475"/>
                </a:lnTo>
                <a:lnTo>
                  <a:pt x="298079" y="424916"/>
                </a:lnTo>
                <a:lnTo>
                  <a:pt x="299413" y="423532"/>
                </a:lnTo>
                <a:lnTo>
                  <a:pt x="331085" y="411103"/>
                </a:lnTo>
                <a:lnTo>
                  <a:pt x="368756" y="406128"/>
                </a:lnTo>
                <a:lnTo>
                  <a:pt x="403306" y="396841"/>
                </a:lnTo>
                <a:lnTo>
                  <a:pt x="425612" y="371475"/>
                </a:lnTo>
                <a:lnTo>
                  <a:pt x="412540" y="353328"/>
                </a:lnTo>
                <a:lnTo>
                  <a:pt x="399473" y="330266"/>
                </a:lnTo>
                <a:lnTo>
                  <a:pt x="388143" y="306381"/>
                </a:lnTo>
                <a:lnTo>
                  <a:pt x="380286" y="285762"/>
                </a:lnTo>
                <a:lnTo>
                  <a:pt x="377956" y="277039"/>
                </a:lnTo>
                <a:lnTo>
                  <a:pt x="375827" y="268000"/>
                </a:lnTo>
                <a:lnTo>
                  <a:pt x="373248" y="259168"/>
                </a:lnTo>
                <a:lnTo>
                  <a:pt x="369567" y="251066"/>
                </a:lnTo>
                <a:lnTo>
                  <a:pt x="362097" y="241805"/>
                </a:lnTo>
                <a:lnTo>
                  <a:pt x="354670" y="235018"/>
                </a:lnTo>
                <a:lnTo>
                  <a:pt x="349358" y="227361"/>
                </a:lnTo>
                <a:lnTo>
                  <a:pt x="348231" y="215493"/>
                </a:lnTo>
                <a:lnTo>
                  <a:pt x="330029" y="200136"/>
                </a:lnTo>
                <a:lnTo>
                  <a:pt x="315180" y="175561"/>
                </a:lnTo>
                <a:lnTo>
                  <a:pt x="303454" y="148210"/>
                </a:lnTo>
                <a:lnTo>
                  <a:pt x="294625" y="124523"/>
                </a:lnTo>
                <a:lnTo>
                  <a:pt x="288802" y="107782"/>
                </a:lnTo>
                <a:lnTo>
                  <a:pt x="282960" y="89733"/>
                </a:lnTo>
                <a:lnTo>
                  <a:pt x="276880" y="72058"/>
                </a:lnTo>
                <a:lnTo>
                  <a:pt x="270342" y="56438"/>
                </a:lnTo>
                <a:lnTo>
                  <a:pt x="261282" y="41971"/>
                </a:lnTo>
                <a:lnTo>
                  <a:pt x="251010" y="29357"/>
                </a:lnTo>
                <a:lnTo>
                  <a:pt x="241199" y="16174"/>
                </a:lnTo>
                <a:lnTo>
                  <a:pt x="233525" y="0"/>
                </a:lnTo>
                <a:lnTo>
                  <a:pt x="231937" y="1587"/>
                </a:lnTo>
                <a:close/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56035" y="1438836"/>
            <a:ext cx="440018" cy="544252"/>
          </a:xfrm>
          <a:prstGeom prst="rect">
            <a:avLst/>
          </a:prstGeom>
          <a:solidFill>
            <a:srgbClr val="E7F6FD"/>
          </a:solidFill>
          <a:ln w="55257">
            <a:solidFill>
              <a:srgbClr val="6756A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>
              <a:spcBef>
                <a:spcPts val="26"/>
              </a:spcBef>
            </a:pPr>
            <a:endParaRPr sz="44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739" marR="103088" indent="-20543" defTabSz="537850">
              <a:lnSpc>
                <a:spcPct val="104200"/>
              </a:lnSpc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471" b="1" spc="-6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anium  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mining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42476" y="1438836"/>
            <a:ext cx="440018" cy="544252"/>
          </a:xfrm>
          <a:prstGeom prst="rect">
            <a:avLst/>
          </a:prstGeom>
          <a:ln w="55257">
            <a:solidFill>
              <a:srgbClr val="6756A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>
              <a:spcBef>
                <a:spcPts val="26"/>
              </a:spcBef>
            </a:pPr>
            <a:endParaRPr sz="44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9557" marR="75075" indent="27640" defTabSz="537850">
              <a:lnSpc>
                <a:spcPct val="104200"/>
              </a:lnSpc>
            </a:pP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Uranium 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essing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366636" y="2117633"/>
            <a:ext cx="243167" cy="230550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7470" marR="2988" indent="23904" defTabSz="537850">
              <a:lnSpc>
                <a:spcPct val="104200"/>
              </a:lnSpc>
              <a:spcBef>
                <a:spcPts val="35"/>
              </a:spcBef>
            </a:pP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Highly 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iched 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471" b="1" spc="-6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anium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808895" y="2429904"/>
            <a:ext cx="371662" cy="155208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36977" marR="2988" indent="-29881" defTabSz="537850">
              <a:lnSpc>
                <a:spcPct val="104200"/>
              </a:lnSpc>
              <a:spcBef>
                <a:spcPts val="35"/>
              </a:spcBef>
            </a:pP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HEU</a:t>
            </a:r>
            <a:r>
              <a:rPr sz="471" b="1" spc="-5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weapons 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component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759486" y="2368047"/>
            <a:ext cx="316379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Military</a:t>
            </a:r>
            <a:r>
              <a:rPr sz="471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502840" y="4176109"/>
            <a:ext cx="316379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Military</a:t>
            </a:r>
            <a:r>
              <a:rPr sz="471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256310" y="4056579"/>
            <a:ext cx="246902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Pre-1997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909751" y="4778912"/>
            <a:ext cx="72456" cy="870697"/>
          </a:xfrm>
          <a:prstGeom prst="rect">
            <a:avLst/>
          </a:prstGeom>
        </p:spPr>
        <p:txBody>
          <a:bodyPr vert="vert270" wrap="square" lIns="0" tIns="747" rIns="0" bIns="0" rtlCol="0">
            <a:spAutoFit/>
          </a:bodyPr>
          <a:lstStyle/>
          <a:p>
            <a:pPr marL="7470" defTabSz="537850">
              <a:spcBef>
                <a:spcPts val="6"/>
              </a:spcBef>
            </a:pP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Post-1997,</a:t>
            </a:r>
            <a:r>
              <a:rPr sz="471" b="1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naval</a:t>
            </a:r>
            <a:r>
              <a:rPr sz="471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fuel,</a:t>
            </a:r>
            <a:r>
              <a:rPr sz="471" b="1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commercial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039560" y="4976972"/>
            <a:ext cx="72456" cy="672726"/>
          </a:xfrm>
          <a:prstGeom prst="rect">
            <a:avLst/>
          </a:prstGeom>
        </p:spPr>
        <p:txBody>
          <a:bodyPr vert="vert270" wrap="square" lIns="0" tIns="747" rIns="0" bIns="0" rtlCol="0">
            <a:spAutoFit/>
          </a:bodyPr>
          <a:lstStyle/>
          <a:p>
            <a:pPr marL="7470" defTabSz="537850">
              <a:spcBef>
                <a:spcPts val="6"/>
              </a:spcBef>
            </a:pP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Pre-1997,</a:t>
            </a:r>
            <a:r>
              <a:rPr sz="471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weapons-grade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833024" y="2643087"/>
            <a:ext cx="691776" cy="1765227"/>
          </a:xfrm>
          <a:prstGeom prst="rect">
            <a:avLst/>
          </a:prstGeom>
          <a:solidFill>
            <a:srgbClr val="E7F6FD"/>
          </a:solidFill>
          <a:ln w="5080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7859" defTabSz="537850">
              <a:spcBef>
                <a:spcPts val="468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Weapons</a:t>
            </a:r>
            <a:r>
              <a:rPr sz="471" b="1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stockpile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857341" y="3561109"/>
            <a:ext cx="264459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Assembly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22143" y="3535456"/>
            <a:ext cx="567018" cy="416332"/>
          </a:xfrm>
          <a:prstGeom prst="rect">
            <a:avLst/>
          </a:prstGeom>
          <a:ln w="55257">
            <a:solidFill>
              <a:srgbClr val="6756A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>
              <a:spcBef>
                <a:spcPts val="3"/>
              </a:spcBef>
            </a:pPr>
            <a:endParaRPr sz="64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195" defTabSz="537850">
              <a:spcBef>
                <a:spcPts val="3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Civilian</a:t>
            </a:r>
            <a:r>
              <a:rPr sz="471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reactors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43214" y="5005279"/>
            <a:ext cx="814294" cy="575992"/>
          </a:xfrm>
          <a:prstGeom prst="rect">
            <a:avLst/>
          </a:prstGeom>
          <a:solidFill>
            <a:srgbClr val="E7F6FD"/>
          </a:solidFill>
          <a:ln w="50800">
            <a:solidFill>
              <a:srgbClr val="00AE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>
              <a:spcBef>
                <a:spcPts val="24"/>
              </a:spcBef>
            </a:pPr>
            <a:endParaRPr sz="64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3203" marR="128486" indent="-186380" defTabSz="537850">
              <a:lnSpc>
                <a:spcPct val="104200"/>
              </a:lnSpc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Plutonium</a:t>
            </a:r>
            <a:r>
              <a:rPr sz="471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production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reactors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337807" y="2603380"/>
            <a:ext cx="297329" cy="155208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7470" marR="2988" indent="77689" defTabSz="537850">
              <a:lnSpc>
                <a:spcPct val="104200"/>
              </a:lnSpc>
              <a:spcBef>
                <a:spcPts val="35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Parts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fab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ic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22143" y="2215403"/>
            <a:ext cx="567018" cy="416332"/>
          </a:xfrm>
          <a:prstGeom prst="rect">
            <a:avLst/>
          </a:prstGeom>
          <a:solidFill>
            <a:srgbClr val="E7F6FD"/>
          </a:solidFill>
          <a:ln w="55257">
            <a:solidFill>
              <a:srgbClr val="6756A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>
              <a:spcBef>
                <a:spcPts val="15"/>
              </a:spcBef>
            </a:pPr>
            <a:endParaRPr sz="64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3715" defTabSz="537850"/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Enrichment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75568" y="1687665"/>
            <a:ext cx="80047" cy="577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75560" y="1687651"/>
            <a:ext cx="80309" cy="57897"/>
          </a:xfrm>
          <a:custGeom>
            <a:avLst/>
            <a:gdLst/>
            <a:ahLst/>
            <a:cxnLst/>
            <a:rect l="l" t="t" r="r" b="b"/>
            <a:pathLst>
              <a:path w="136525" h="98425">
                <a:moveTo>
                  <a:pt x="0" y="0"/>
                </a:moveTo>
                <a:lnTo>
                  <a:pt x="136080" y="0"/>
                </a:lnTo>
                <a:lnTo>
                  <a:pt x="136080" y="98259"/>
                </a:lnTo>
                <a:lnTo>
                  <a:pt x="0" y="982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75179" y="1667966"/>
            <a:ext cx="140193" cy="198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875181" y="1667967"/>
            <a:ext cx="140447" cy="20171"/>
          </a:xfrm>
          <a:custGeom>
            <a:avLst/>
            <a:gdLst/>
            <a:ahLst/>
            <a:cxnLst/>
            <a:rect l="l" t="t" r="r" b="b"/>
            <a:pathLst>
              <a:path w="238760" h="34289">
                <a:moveTo>
                  <a:pt x="109334" y="3835"/>
                </a:moveTo>
                <a:lnTo>
                  <a:pt x="238328" y="0"/>
                </a:lnTo>
                <a:lnTo>
                  <a:pt x="136728" y="33807"/>
                </a:lnTo>
                <a:lnTo>
                  <a:pt x="0" y="33807"/>
                </a:lnTo>
                <a:lnTo>
                  <a:pt x="109334" y="383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12547" y="1635767"/>
            <a:ext cx="173668" cy="1246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12555" y="1635767"/>
            <a:ext cx="173691" cy="124759"/>
          </a:xfrm>
          <a:custGeom>
            <a:avLst/>
            <a:gdLst/>
            <a:ahLst/>
            <a:cxnLst/>
            <a:rect l="l" t="t" r="r" b="b"/>
            <a:pathLst>
              <a:path w="295275" h="212089">
                <a:moveTo>
                  <a:pt x="0" y="0"/>
                </a:moveTo>
                <a:lnTo>
                  <a:pt x="295236" y="0"/>
                </a:lnTo>
                <a:lnTo>
                  <a:pt x="295236" y="211874"/>
                </a:lnTo>
                <a:lnTo>
                  <a:pt x="0" y="2118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86216" y="1615948"/>
            <a:ext cx="67056" cy="1431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86208" y="1615947"/>
            <a:ext cx="67235" cy="143435"/>
          </a:xfrm>
          <a:custGeom>
            <a:avLst/>
            <a:gdLst/>
            <a:ahLst/>
            <a:cxnLst/>
            <a:rect l="l" t="t" r="r" b="b"/>
            <a:pathLst>
              <a:path w="114300" h="243839">
                <a:moveTo>
                  <a:pt x="114007" y="178244"/>
                </a:moveTo>
                <a:lnTo>
                  <a:pt x="0" y="243331"/>
                </a:lnTo>
                <a:lnTo>
                  <a:pt x="0" y="34378"/>
                </a:lnTo>
                <a:lnTo>
                  <a:pt x="114007" y="0"/>
                </a:lnTo>
                <a:lnTo>
                  <a:pt x="114007" y="17824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211677" y="1677416"/>
            <a:ext cx="19796" cy="676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211687" y="1677404"/>
            <a:ext cx="19797" cy="67982"/>
          </a:xfrm>
          <a:custGeom>
            <a:avLst/>
            <a:gdLst/>
            <a:ahLst/>
            <a:cxnLst/>
            <a:rect l="l" t="t" r="r" b="b"/>
            <a:pathLst>
              <a:path w="33655" h="115569">
                <a:moveTo>
                  <a:pt x="33642" y="89065"/>
                </a:moveTo>
                <a:lnTo>
                  <a:pt x="0" y="115036"/>
                </a:lnTo>
                <a:lnTo>
                  <a:pt x="0" y="18478"/>
                </a:lnTo>
                <a:lnTo>
                  <a:pt x="33642" y="0"/>
                </a:lnTo>
                <a:lnTo>
                  <a:pt x="33642" y="8906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11808" y="1615469"/>
            <a:ext cx="240523" cy="2069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11808" y="1615467"/>
            <a:ext cx="240553" cy="20918"/>
          </a:xfrm>
          <a:custGeom>
            <a:avLst/>
            <a:gdLst/>
            <a:ahLst/>
            <a:cxnLst/>
            <a:rect l="l" t="t" r="r" b="b"/>
            <a:pathLst>
              <a:path w="408939" h="35560">
                <a:moveTo>
                  <a:pt x="127876" y="0"/>
                </a:moveTo>
                <a:lnTo>
                  <a:pt x="408889" y="0"/>
                </a:lnTo>
                <a:lnTo>
                  <a:pt x="296494" y="35191"/>
                </a:lnTo>
                <a:lnTo>
                  <a:pt x="0" y="35191"/>
                </a:lnTo>
                <a:lnTo>
                  <a:pt x="12787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82272" y="1484297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19951" y="0"/>
                </a:moveTo>
                <a:lnTo>
                  <a:pt x="5753" y="0"/>
                </a:lnTo>
                <a:lnTo>
                  <a:pt x="0" y="711"/>
                </a:lnTo>
                <a:lnTo>
                  <a:pt x="0" y="2489"/>
                </a:lnTo>
                <a:lnTo>
                  <a:pt x="5753" y="3200"/>
                </a:lnTo>
                <a:lnTo>
                  <a:pt x="19951" y="3200"/>
                </a:lnTo>
                <a:lnTo>
                  <a:pt x="25717" y="2489"/>
                </a:lnTo>
                <a:lnTo>
                  <a:pt x="25717" y="711"/>
                </a:lnTo>
                <a:lnTo>
                  <a:pt x="199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82272" y="1484297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25717" y="1600"/>
                </a:moveTo>
                <a:lnTo>
                  <a:pt x="25717" y="2489"/>
                </a:lnTo>
                <a:lnTo>
                  <a:pt x="19951" y="3200"/>
                </a:lnTo>
                <a:lnTo>
                  <a:pt x="12852" y="3200"/>
                </a:lnTo>
                <a:lnTo>
                  <a:pt x="5753" y="3200"/>
                </a:lnTo>
                <a:lnTo>
                  <a:pt x="0" y="2489"/>
                </a:lnTo>
                <a:lnTo>
                  <a:pt x="0" y="1600"/>
                </a:lnTo>
                <a:lnTo>
                  <a:pt x="0" y="711"/>
                </a:lnTo>
                <a:lnTo>
                  <a:pt x="5753" y="0"/>
                </a:lnTo>
                <a:lnTo>
                  <a:pt x="12852" y="0"/>
                </a:lnTo>
                <a:lnTo>
                  <a:pt x="19951" y="0"/>
                </a:lnTo>
                <a:lnTo>
                  <a:pt x="25717" y="711"/>
                </a:lnTo>
                <a:lnTo>
                  <a:pt x="25717" y="16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979745" y="1485870"/>
            <a:ext cx="20178" cy="14176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979750" y="1485871"/>
            <a:ext cx="20171" cy="141941"/>
          </a:xfrm>
          <a:custGeom>
            <a:avLst/>
            <a:gdLst/>
            <a:ahLst/>
            <a:cxnLst/>
            <a:rect l="l" t="t" r="r" b="b"/>
            <a:pathLst>
              <a:path w="34289" h="241300">
                <a:moveTo>
                  <a:pt x="34289" y="238848"/>
                </a:moveTo>
                <a:lnTo>
                  <a:pt x="34289" y="240042"/>
                </a:lnTo>
                <a:lnTo>
                  <a:pt x="26619" y="240995"/>
                </a:lnTo>
                <a:lnTo>
                  <a:pt x="17144" y="240995"/>
                </a:lnTo>
                <a:lnTo>
                  <a:pt x="7683" y="240995"/>
                </a:lnTo>
                <a:lnTo>
                  <a:pt x="0" y="240042"/>
                </a:lnTo>
                <a:lnTo>
                  <a:pt x="0" y="238848"/>
                </a:lnTo>
                <a:lnTo>
                  <a:pt x="4292" y="0"/>
                </a:lnTo>
                <a:lnTo>
                  <a:pt x="4292" y="889"/>
                </a:lnTo>
                <a:lnTo>
                  <a:pt x="10045" y="1600"/>
                </a:lnTo>
                <a:lnTo>
                  <a:pt x="17144" y="1600"/>
                </a:lnTo>
                <a:lnTo>
                  <a:pt x="24244" y="1600"/>
                </a:lnTo>
                <a:lnTo>
                  <a:pt x="30010" y="889"/>
                </a:lnTo>
                <a:lnTo>
                  <a:pt x="30010" y="0"/>
                </a:lnTo>
                <a:lnTo>
                  <a:pt x="34289" y="2388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09131" y="1484297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19951" y="0"/>
                </a:moveTo>
                <a:lnTo>
                  <a:pt x="5765" y="0"/>
                </a:lnTo>
                <a:lnTo>
                  <a:pt x="0" y="711"/>
                </a:lnTo>
                <a:lnTo>
                  <a:pt x="0" y="2489"/>
                </a:lnTo>
                <a:lnTo>
                  <a:pt x="5765" y="3200"/>
                </a:lnTo>
                <a:lnTo>
                  <a:pt x="19951" y="3200"/>
                </a:lnTo>
                <a:lnTo>
                  <a:pt x="25717" y="2489"/>
                </a:lnTo>
                <a:lnTo>
                  <a:pt x="25717" y="711"/>
                </a:lnTo>
                <a:lnTo>
                  <a:pt x="199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09131" y="1484297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25717" y="1600"/>
                </a:moveTo>
                <a:lnTo>
                  <a:pt x="25717" y="2489"/>
                </a:lnTo>
                <a:lnTo>
                  <a:pt x="19951" y="3200"/>
                </a:lnTo>
                <a:lnTo>
                  <a:pt x="12852" y="3200"/>
                </a:lnTo>
                <a:lnTo>
                  <a:pt x="5765" y="3200"/>
                </a:lnTo>
                <a:lnTo>
                  <a:pt x="0" y="2489"/>
                </a:lnTo>
                <a:lnTo>
                  <a:pt x="0" y="1600"/>
                </a:lnTo>
                <a:lnTo>
                  <a:pt x="0" y="711"/>
                </a:lnTo>
                <a:lnTo>
                  <a:pt x="5765" y="0"/>
                </a:lnTo>
                <a:lnTo>
                  <a:pt x="12852" y="0"/>
                </a:lnTo>
                <a:lnTo>
                  <a:pt x="19951" y="0"/>
                </a:lnTo>
                <a:lnTo>
                  <a:pt x="25717" y="711"/>
                </a:lnTo>
                <a:lnTo>
                  <a:pt x="25717" y="16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06609" y="1485870"/>
            <a:ext cx="20171" cy="1417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06608" y="1485871"/>
            <a:ext cx="20171" cy="141941"/>
          </a:xfrm>
          <a:custGeom>
            <a:avLst/>
            <a:gdLst/>
            <a:ahLst/>
            <a:cxnLst/>
            <a:rect l="l" t="t" r="r" b="b"/>
            <a:pathLst>
              <a:path w="34289" h="241300">
                <a:moveTo>
                  <a:pt x="34289" y="238848"/>
                </a:moveTo>
                <a:lnTo>
                  <a:pt x="34289" y="240042"/>
                </a:lnTo>
                <a:lnTo>
                  <a:pt x="26619" y="240995"/>
                </a:lnTo>
                <a:lnTo>
                  <a:pt x="17144" y="240995"/>
                </a:lnTo>
                <a:lnTo>
                  <a:pt x="7683" y="240995"/>
                </a:lnTo>
                <a:lnTo>
                  <a:pt x="0" y="240042"/>
                </a:lnTo>
                <a:lnTo>
                  <a:pt x="0" y="238848"/>
                </a:lnTo>
                <a:lnTo>
                  <a:pt x="4292" y="0"/>
                </a:lnTo>
                <a:lnTo>
                  <a:pt x="4292" y="889"/>
                </a:lnTo>
                <a:lnTo>
                  <a:pt x="10045" y="1600"/>
                </a:lnTo>
                <a:lnTo>
                  <a:pt x="17144" y="1600"/>
                </a:lnTo>
                <a:lnTo>
                  <a:pt x="24244" y="1600"/>
                </a:lnTo>
                <a:lnTo>
                  <a:pt x="30010" y="889"/>
                </a:lnTo>
                <a:lnTo>
                  <a:pt x="30010" y="0"/>
                </a:lnTo>
                <a:lnTo>
                  <a:pt x="34289" y="2388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36025" y="1484297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19951" y="0"/>
                </a:moveTo>
                <a:lnTo>
                  <a:pt x="5753" y="0"/>
                </a:lnTo>
                <a:lnTo>
                  <a:pt x="0" y="711"/>
                </a:lnTo>
                <a:lnTo>
                  <a:pt x="0" y="2489"/>
                </a:lnTo>
                <a:lnTo>
                  <a:pt x="5753" y="3200"/>
                </a:lnTo>
                <a:lnTo>
                  <a:pt x="19951" y="3200"/>
                </a:lnTo>
                <a:lnTo>
                  <a:pt x="25717" y="2489"/>
                </a:lnTo>
                <a:lnTo>
                  <a:pt x="25717" y="711"/>
                </a:lnTo>
                <a:lnTo>
                  <a:pt x="199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36025" y="1484297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25717" y="1600"/>
                </a:moveTo>
                <a:lnTo>
                  <a:pt x="25717" y="2489"/>
                </a:lnTo>
                <a:lnTo>
                  <a:pt x="19951" y="3200"/>
                </a:lnTo>
                <a:lnTo>
                  <a:pt x="12852" y="3200"/>
                </a:lnTo>
                <a:lnTo>
                  <a:pt x="5753" y="3200"/>
                </a:lnTo>
                <a:lnTo>
                  <a:pt x="0" y="2489"/>
                </a:lnTo>
                <a:lnTo>
                  <a:pt x="0" y="1600"/>
                </a:lnTo>
                <a:lnTo>
                  <a:pt x="0" y="711"/>
                </a:lnTo>
                <a:lnTo>
                  <a:pt x="5753" y="0"/>
                </a:lnTo>
                <a:lnTo>
                  <a:pt x="12852" y="0"/>
                </a:lnTo>
                <a:lnTo>
                  <a:pt x="19951" y="0"/>
                </a:lnTo>
                <a:lnTo>
                  <a:pt x="25717" y="711"/>
                </a:lnTo>
                <a:lnTo>
                  <a:pt x="25717" y="16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33503" y="1485870"/>
            <a:ext cx="20171" cy="1417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33503" y="1485871"/>
            <a:ext cx="20171" cy="141941"/>
          </a:xfrm>
          <a:custGeom>
            <a:avLst/>
            <a:gdLst/>
            <a:ahLst/>
            <a:cxnLst/>
            <a:rect l="l" t="t" r="r" b="b"/>
            <a:pathLst>
              <a:path w="34289" h="241300">
                <a:moveTo>
                  <a:pt x="34289" y="238848"/>
                </a:moveTo>
                <a:lnTo>
                  <a:pt x="34289" y="240042"/>
                </a:lnTo>
                <a:lnTo>
                  <a:pt x="26619" y="240995"/>
                </a:lnTo>
                <a:lnTo>
                  <a:pt x="17144" y="240995"/>
                </a:lnTo>
                <a:lnTo>
                  <a:pt x="7683" y="240995"/>
                </a:lnTo>
                <a:lnTo>
                  <a:pt x="0" y="240042"/>
                </a:lnTo>
                <a:lnTo>
                  <a:pt x="0" y="238848"/>
                </a:lnTo>
                <a:lnTo>
                  <a:pt x="4292" y="0"/>
                </a:lnTo>
                <a:lnTo>
                  <a:pt x="4292" y="889"/>
                </a:lnTo>
                <a:lnTo>
                  <a:pt x="10045" y="1600"/>
                </a:lnTo>
                <a:lnTo>
                  <a:pt x="17144" y="1600"/>
                </a:lnTo>
                <a:lnTo>
                  <a:pt x="24244" y="1600"/>
                </a:lnTo>
                <a:lnTo>
                  <a:pt x="30010" y="889"/>
                </a:lnTo>
                <a:lnTo>
                  <a:pt x="30010" y="0"/>
                </a:lnTo>
                <a:lnTo>
                  <a:pt x="34289" y="2388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09539" y="1687665"/>
            <a:ext cx="102638" cy="577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09539" y="1687651"/>
            <a:ext cx="102721" cy="57897"/>
          </a:xfrm>
          <a:custGeom>
            <a:avLst/>
            <a:gdLst/>
            <a:ahLst/>
            <a:cxnLst/>
            <a:rect l="l" t="t" r="r" b="b"/>
            <a:pathLst>
              <a:path w="174625" h="98425">
                <a:moveTo>
                  <a:pt x="0" y="0"/>
                </a:moveTo>
                <a:lnTo>
                  <a:pt x="174485" y="0"/>
                </a:lnTo>
                <a:lnTo>
                  <a:pt x="174485" y="98259"/>
                </a:lnTo>
                <a:lnTo>
                  <a:pt x="0" y="982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09158" y="1677416"/>
            <a:ext cx="122316" cy="104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109157" y="1677408"/>
            <a:ext cx="122517" cy="10459"/>
          </a:xfrm>
          <a:custGeom>
            <a:avLst/>
            <a:gdLst/>
            <a:ahLst/>
            <a:cxnLst/>
            <a:rect l="l" t="t" r="r" b="b"/>
            <a:pathLst>
              <a:path w="208280" h="17780">
                <a:moveTo>
                  <a:pt x="43637" y="952"/>
                </a:moveTo>
                <a:lnTo>
                  <a:pt x="207949" y="0"/>
                </a:lnTo>
                <a:lnTo>
                  <a:pt x="175133" y="17767"/>
                </a:lnTo>
                <a:lnTo>
                  <a:pt x="0" y="17767"/>
                </a:lnTo>
                <a:lnTo>
                  <a:pt x="43637" y="95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93343" y="1553180"/>
            <a:ext cx="174263" cy="2116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493345" y="1553182"/>
            <a:ext cx="174438" cy="211791"/>
          </a:xfrm>
          <a:custGeom>
            <a:avLst/>
            <a:gdLst/>
            <a:ahLst/>
            <a:cxnLst/>
            <a:rect l="l" t="t" r="r" b="b"/>
            <a:pathLst>
              <a:path w="296544" h="360044">
                <a:moveTo>
                  <a:pt x="156857" y="0"/>
                </a:moveTo>
                <a:lnTo>
                  <a:pt x="146433" y="15128"/>
                </a:lnTo>
                <a:lnTo>
                  <a:pt x="138598" y="32986"/>
                </a:lnTo>
                <a:lnTo>
                  <a:pt x="131015" y="51404"/>
                </a:lnTo>
                <a:lnTo>
                  <a:pt x="121348" y="68211"/>
                </a:lnTo>
                <a:lnTo>
                  <a:pt x="115907" y="77036"/>
                </a:lnTo>
                <a:lnTo>
                  <a:pt x="111779" y="86212"/>
                </a:lnTo>
                <a:lnTo>
                  <a:pt x="108107" y="95281"/>
                </a:lnTo>
                <a:lnTo>
                  <a:pt x="104038" y="103784"/>
                </a:lnTo>
                <a:lnTo>
                  <a:pt x="90604" y="123891"/>
                </a:lnTo>
                <a:lnTo>
                  <a:pt x="77136" y="141920"/>
                </a:lnTo>
                <a:lnTo>
                  <a:pt x="65940" y="161500"/>
                </a:lnTo>
                <a:lnTo>
                  <a:pt x="59321" y="186258"/>
                </a:lnTo>
                <a:lnTo>
                  <a:pt x="58840" y="196737"/>
                </a:lnTo>
                <a:lnTo>
                  <a:pt x="59012" y="206621"/>
                </a:lnTo>
                <a:lnTo>
                  <a:pt x="58205" y="216292"/>
                </a:lnTo>
                <a:lnTo>
                  <a:pt x="54787" y="226136"/>
                </a:lnTo>
                <a:lnTo>
                  <a:pt x="49346" y="234547"/>
                </a:lnTo>
                <a:lnTo>
                  <a:pt x="42587" y="243047"/>
                </a:lnTo>
                <a:lnTo>
                  <a:pt x="35655" y="251655"/>
                </a:lnTo>
                <a:lnTo>
                  <a:pt x="29692" y="260388"/>
                </a:lnTo>
                <a:lnTo>
                  <a:pt x="22865" y="273382"/>
                </a:lnTo>
                <a:lnTo>
                  <a:pt x="16203" y="287140"/>
                </a:lnTo>
                <a:lnTo>
                  <a:pt x="8863" y="301061"/>
                </a:lnTo>
                <a:lnTo>
                  <a:pt x="0" y="314540"/>
                </a:lnTo>
                <a:lnTo>
                  <a:pt x="20370" y="320406"/>
                </a:lnTo>
                <a:lnTo>
                  <a:pt x="40146" y="327231"/>
                </a:lnTo>
                <a:lnTo>
                  <a:pt x="59534" y="334375"/>
                </a:lnTo>
                <a:lnTo>
                  <a:pt x="78739" y="341198"/>
                </a:lnTo>
                <a:lnTo>
                  <a:pt x="94278" y="347515"/>
                </a:lnTo>
                <a:lnTo>
                  <a:pt x="110386" y="354487"/>
                </a:lnTo>
                <a:lnTo>
                  <a:pt x="126997" y="359484"/>
                </a:lnTo>
                <a:lnTo>
                  <a:pt x="144043" y="359879"/>
                </a:lnTo>
                <a:lnTo>
                  <a:pt x="160105" y="355352"/>
                </a:lnTo>
                <a:lnTo>
                  <a:pt x="177392" y="347919"/>
                </a:lnTo>
                <a:lnTo>
                  <a:pt x="194476" y="339577"/>
                </a:lnTo>
                <a:lnTo>
                  <a:pt x="209931" y="332320"/>
                </a:lnTo>
                <a:lnTo>
                  <a:pt x="227780" y="323304"/>
                </a:lnTo>
                <a:lnTo>
                  <a:pt x="244884" y="312850"/>
                </a:lnTo>
                <a:lnTo>
                  <a:pt x="261926" y="302193"/>
                </a:lnTo>
                <a:lnTo>
                  <a:pt x="279590" y="292569"/>
                </a:lnTo>
                <a:lnTo>
                  <a:pt x="290386" y="288007"/>
                </a:lnTo>
                <a:lnTo>
                  <a:pt x="295340" y="285384"/>
                </a:lnTo>
                <a:lnTo>
                  <a:pt x="296247" y="280786"/>
                </a:lnTo>
                <a:lnTo>
                  <a:pt x="294906" y="270294"/>
                </a:lnTo>
                <a:lnTo>
                  <a:pt x="269311" y="223486"/>
                </a:lnTo>
                <a:lnTo>
                  <a:pt x="256703" y="205347"/>
                </a:lnTo>
                <a:lnTo>
                  <a:pt x="244797" y="186639"/>
                </a:lnTo>
                <a:lnTo>
                  <a:pt x="235076" y="166649"/>
                </a:lnTo>
                <a:lnTo>
                  <a:pt x="231944" y="156467"/>
                </a:lnTo>
                <a:lnTo>
                  <a:pt x="229803" y="146062"/>
                </a:lnTo>
                <a:lnTo>
                  <a:pt x="227818" y="135552"/>
                </a:lnTo>
                <a:lnTo>
                  <a:pt x="225158" y="125056"/>
                </a:lnTo>
                <a:lnTo>
                  <a:pt x="219051" y="110846"/>
                </a:lnTo>
                <a:lnTo>
                  <a:pt x="211210" y="99067"/>
                </a:lnTo>
                <a:lnTo>
                  <a:pt x="202355" y="87911"/>
                </a:lnTo>
                <a:lnTo>
                  <a:pt x="193205" y="75565"/>
                </a:lnTo>
                <a:lnTo>
                  <a:pt x="185036" y="60713"/>
                </a:lnTo>
                <a:lnTo>
                  <a:pt x="178652" y="45259"/>
                </a:lnTo>
                <a:lnTo>
                  <a:pt x="172461" y="29877"/>
                </a:lnTo>
                <a:lnTo>
                  <a:pt x="164871" y="15240"/>
                </a:lnTo>
                <a:lnTo>
                  <a:pt x="163918" y="13728"/>
                </a:lnTo>
                <a:lnTo>
                  <a:pt x="162102" y="11976"/>
                </a:lnTo>
                <a:lnTo>
                  <a:pt x="161086" y="10579"/>
                </a:lnTo>
                <a:lnTo>
                  <a:pt x="156857" y="0"/>
                </a:lnTo>
                <a:close/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69418" y="1556343"/>
            <a:ext cx="99732" cy="209176"/>
          </a:xfrm>
          <a:custGeom>
            <a:avLst/>
            <a:gdLst/>
            <a:ahLst/>
            <a:cxnLst/>
            <a:rect l="l" t="t" r="r" b="b"/>
            <a:pathLst>
              <a:path w="169544" h="355600">
                <a:moveTo>
                  <a:pt x="32816" y="7327"/>
                </a:moveTo>
                <a:lnTo>
                  <a:pt x="31191" y="4279"/>
                </a:lnTo>
                <a:lnTo>
                  <a:pt x="28473" y="1638"/>
                </a:lnTo>
                <a:lnTo>
                  <a:pt x="25628" y="0"/>
                </a:lnTo>
                <a:lnTo>
                  <a:pt x="25718" y="10584"/>
                </a:lnTo>
                <a:lnTo>
                  <a:pt x="25288" y="21378"/>
                </a:lnTo>
                <a:lnTo>
                  <a:pt x="24064" y="32037"/>
                </a:lnTo>
                <a:lnTo>
                  <a:pt x="21767" y="42214"/>
                </a:lnTo>
                <a:lnTo>
                  <a:pt x="19233" y="53732"/>
                </a:lnTo>
                <a:lnTo>
                  <a:pt x="18016" y="65368"/>
                </a:lnTo>
                <a:lnTo>
                  <a:pt x="17469" y="77178"/>
                </a:lnTo>
                <a:lnTo>
                  <a:pt x="16941" y="89217"/>
                </a:lnTo>
                <a:lnTo>
                  <a:pt x="15402" y="111912"/>
                </a:lnTo>
                <a:lnTo>
                  <a:pt x="14031" y="134610"/>
                </a:lnTo>
                <a:lnTo>
                  <a:pt x="13525" y="157265"/>
                </a:lnTo>
                <a:lnTo>
                  <a:pt x="14579" y="179831"/>
                </a:lnTo>
                <a:lnTo>
                  <a:pt x="15098" y="189470"/>
                </a:lnTo>
                <a:lnTo>
                  <a:pt x="14892" y="198504"/>
                </a:lnTo>
                <a:lnTo>
                  <a:pt x="14117" y="207485"/>
                </a:lnTo>
                <a:lnTo>
                  <a:pt x="12928" y="216966"/>
                </a:lnTo>
                <a:lnTo>
                  <a:pt x="12269" y="227177"/>
                </a:lnTo>
                <a:lnTo>
                  <a:pt x="12534" y="237509"/>
                </a:lnTo>
                <a:lnTo>
                  <a:pt x="12942" y="247859"/>
                </a:lnTo>
                <a:lnTo>
                  <a:pt x="12712" y="258127"/>
                </a:lnTo>
                <a:lnTo>
                  <a:pt x="11784" y="271274"/>
                </a:lnTo>
                <a:lnTo>
                  <a:pt x="11020" y="284464"/>
                </a:lnTo>
                <a:lnTo>
                  <a:pt x="10308" y="297696"/>
                </a:lnTo>
                <a:lnTo>
                  <a:pt x="9537" y="310972"/>
                </a:lnTo>
                <a:lnTo>
                  <a:pt x="7113" y="318932"/>
                </a:lnTo>
                <a:lnTo>
                  <a:pt x="3140" y="321773"/>
                </a:lnTo>
                <a:lnTo>
                  <a:pt x="247" y="324795"/>
                </a:lnTo>
                <a:lnTo>
                  <a:pt x="1066" y="333298"/>
                </a:lnTo>
                <a:lnTo>
                  <a:pt x="0" y="333311"/>
                </a:lnTo>
                <a:lnTo>
                  <a:pt x="6210" y="355053"/>
                </a:lnTo>
                <a:lnTo>
                  <a:pt x="5295" y="354926"/>
                </a:lnTo>
                <a:lnTo>
                  <a:pt x="16827" y="354507"/>
                </a:lnTo>
                <a:lnTo>
                  <a:pt x="32889" y="349980"/>
                </a:lnTo>
                <a:lnTo>
                  <a:pt x="50176" y="342547"/>
                </a:lnTo>
                <a:lnTo>
                  <a:pt x="67260" y="334205"/>
                </a:lnTo>
                <a:lnTo>
                  <a:pt x="82715" y="326948"/>
                </a:lnTo>
                <a:lnTo>
                  <a:pt x="100564" y="317931"/>
                </a:lnTo>
                <a:lnTo>
                  <a:pt x="117668" y="307478"/>
                </a:lnTo>
                <a:lnTo>
                  <a:pt x="134710" y="296821"/>
                </a:lnTo>
                <a:lnTo>
                  <a:pt x="152374" y="287197"/>
                </a:lnTo>
                <a:lnTo>
                  <a:pt x="163170" y="282634"/>
                </a:lnTo>
                <a:lnTo>
                  <a:pt x="168124" y="280012"/>
                </a:lnTo>
                <a:lnTo>
                  <a:pt x="169032" y="275414"/>
                </a:lnTo>
                <a:lnTo>
                  <a:pt x="167690" y="264922"/>
                </a:lnTo>
                <a:lnTo>
                  <a:pt x="142095" y="218114"/>
                </a:lnTo>
                <a:lnTo>
                  <a:pt x="129487" y="199975"/>
                </a:lnTo>
                <a:lnTo>
                  <a:pt x="117581" y="181267"/>
                </a:lnTo>
                <a:lnTo>
                  <a:pt x="107861" y="161277"/>
                </a:lnTo>
                <a:lnTo>
                  <a:pt x="104728" y="151095"/>
                </a:lnTo>
                <a:lnTo>
                  <a:pt x="102587" y="140690"/>
                </a:lnTo>
                <a:lnTo>
                  <a:pt x="100603" y="130180"/>
                </a:lnTo>
                <a:lnTo>
                  <a:pt x="97942" y="119684"/>
                </a:lnTo>
                <a:lnTo>
                  <a:pt x="91835" y="105474"/>
                </a:lnTo>
                <a:lnTo>
                  <a:pt x="83994" y="93695"/>
                </a:lnTo>
                <a:lnTo>
                  <a:pt x="75139" y="82539"/>
                </a:lnTo>
                <a:lnTo>
                  <a:pt x="65989" y="70192"/>
                </a:lnTo>
                <a:lnTo>
                  <a:pt x="57820" y="55341"/>
                </a:lnTo>
                <a:lnTo>
                  <a:pt x="51436" y="39887"/>
                </a:lnTo>
                <a:lnTo>
                  <a:pt x="45245" y="24505"/>
                </a:lnTo>
                <a:lnTo>
                  <a:pt x="37655" y="9867"/>
                </a:lnTo>
                <a:lnTo>
                  <a:pt x="36703" y="8356"/>
                </a:lnTo>
                <a:lnTo>
                  <a:pt x="34886" y="6603"/>
                </a:lnTo>
                <a:lnTo>
                  <a:pt x="33870" y="5206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460659" y="1547697"/>
            <a:ext cx="112992" cy="2491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460656" y="1547696"/>
            <a:ext cx="113179" cy="249144"/>
          </a:xfrm>
          <a:custGeom>
            <a:avLst/>
            <a:gdLst/>
            <a:ahLst/>
            <a:cxnLst/>
            <a:rect l="l" t="t" r="r" b="b"/>
            <a:pathLst>
              <a:path w="192405" h="423544">
                <a:moveTo>
                  <a:pt x="0" y="0"/>
                </a:moveTo>
                <a:lnTo>
                  <a:pt x="7674" y="16174"/>
                </a:lnTo>
                <a:lnTo>
                  <a:pt x="17484" y="29357"/>
                </a:lnTo>
                <a:lnTo>
                  <a:pt x="27757" y="41971"/>
                </a:lnTo>
                <a:lnTo>
                  <a:pt x="36817" y="56438"/>
                </a:lnTo>
                <a:lnTo>
                  <a:pt x="43354" y="72058"/>
                </a:lnTo>
                <a:lnTo>
                  <a:pt x="49434" y="89733"/>
                </a:lnTo>
                <a:lnTo>
                  <a:pt x="55276" y="107782"/>
                </a:lnTo>
                <a:lnTo>
                  <a:pt x="61099" y="124523"/>
                </a:lnTo>
                <a:lnTo>
                  <a:pt x="69929" y="148210"/>
                </a:lnTo>
                <a:lnTo>
                  <a:pt x="81654" y="175561"/>
                </a:lnTo>
                <a:lnTo>
                  <a:pt x="96504" y="200136"/>
                </a:lnTo>
                <a:lnTo>
                  <a:pt x="114706" y="215493"/>
                </a:lnTo>
                <a:lnTo>
                  <a:pt x="115832" y="227361"/>
                </a:lnTo>
                <a:lnTo>
                  <a:pt x="121145" y="235018"/>
                </a:lnTo>
                <a:lnTo>
                  <a:pt x="128572" y="241805"/>
                </a:lnTo>
                <a:lnTo>
                  <a:pt x="136042" y="251066"/>
                </a:lnTo>
                <a:lnTo>
                  <a:pt x="139722" y="259168"/>
                </a:lnTo>
                <a:lnTo>
                  <a:pt x="142301" y="268000"/>
                </a:lnTo>
                <a:lnTo>
                  <a:pt x="144430" y="277039"/>
                </a:lnTo>
                <a:lnTo>
                  <a:pt x="146761" y="285762"/>
                </a:lnTo>
                <a:lnTo>
                  <a:pt x="154618" y="306381"/>
                </a:lnTo>
                <a:lnTo>
                  <a:pt x="165947" y="330266"/>
                </a:lnTo>
                <a:lnTo>
                  <a:pt x="179015" y="353328"/>
                </a:lnTo>
                <a:lnTo>
                  <a:pt x="192087" y="371475"/>
                </a:lnTo>
                <a:lnTo>
                  <a:pt x="169780" y="396841"/>
                </a:lnTo>
                <a:lnTo>
                  <a:pt x="135231" y="406128"/>
                </a:lnTo>
                <a:lnTo>
                  <a:pt x="97559" y="411103"/>
                </a:lnTo>
                <a:lnTo>
                  <a:pt x="65887" y="423532"/>
                </a:lnTo>
                <a:lnTo>
                  <a:pt x="53675" y="375726"/>
                </a:lnTo>
                <a:lnTo>
                  <a:pt x="45492" y="326339"/>
                </a:lnTo>
                <a:lnTo>
                  <a:pt x="39589" y="276199"/>
                </a:lnTo>
                <a:lnTo>
                  <a:pt x="34213" y="226136"/>
                </a:lnTo>
                <a:lnTo>
                  <a:pt x="29668" y="201723"/>
                </a:lnTo>
                <a:lnTo>
                  <a:pt x="22858" y="176968"/>
                </a:lnTo>
                <a:lnTo>
                  <a:pt x="15731" y="152012"/>
                </a:lnTo>
                <a:lnTo>
                  <a:pt x="10236" y="127000"/>
                </a:lnTo>
                <a:lnTo>
                  <a:pt x="8326" y="101134"/>
                </a:lnTo>
                <a:lnTo>
                  <a:pt x="8242" y="73821"/>
                </a:lnTo>
                <a:lnTo>
                  <a:pt x="6596" y="46904"/>
                </a:lnTo>
                <a:lnTo>
                  <a:pt x="0" y="222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11526" y="1650873"/>
            <a:ext cx="151197" cy="1671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11528" y="1651853"/>
            <a:ext cx="151279" cy="166221"/>
          </a:xfrm>
          <a:custGeom>
            <a:avLst/>
            <a:gdLst/>
            <a:ahLst/>
            <a:cxnLst/>
            <a:rect l="l" t="t" r="r" b="b"/>
            <a:pathLst>
              <a:path w="257175" h="282575">
                <a:moveTo>
                  <a:pt x="0" y="220141"/>
                </a:moveTo>
                <a:lnTo>
                  <a:pt x="14146" y="228911"/>
                </a:lnTo>
                <a:lnTo>
                  <a:pt x="32596" y="236166"/>
                </a:lnTo>
                <a:lnTo>
                  <a:pt x="50972" y="243387"/>
                </a:lnTo>
                <a:lnTo>
                  <a:pt x="64897" y="252056"/>
                </a:lnTo>
                <a:lnTo>
                  <a:pt x="70929" y="257873"/>
                </a:lnTo>
                <a:lnTo>
                  <a:pt x="75793" y="259308"/>
                </a:lnTo>
                <a:lnTo>
                  <a:pt x="83654" y="261924"/>
                </a:lnTo>
                <a:lnTo>
                  <a:pt x="123812" y="271487"/>
                </a:lnTo>
                <a:lnTo>
                  <a:pt x="128397" y="272275"/>
                </a:lnTo>
                <a:lnTo>
                  <a:pt x="131597" y="273354"/>
                </a:lnTo>
                <a:lnTo>
                  <a:pt x="136283" y="274637"/>
                </a:lnTo>
                <a:lnTo>
                  <a:pt x="141262" y="275983"/>
                </a:lnTo>
                <a:lnTo>
                  <a:pt x="152006" y="282549"/>
                </a:lnTo>
                <a:lnTo>
                  <a:pt x="155956" y="282257"/>
                </a:lnTo>
                <a:lnTo>
                  <a:pt x="163664" y="279708"/>
                </a:lnTo>
                <a:lnTo>
                  <a:pt x="171951" y="274429"/>
                </a:lnTo>
                <a:lnTo>
                  <a:pt x="180076" y="268343"/>
                </a:lnTo>
                <a:lnTo>
                  <a:pt x="187299" y="263372"/>
                </a:lnTo>
                <a:lnTo>
                  <a:pt x="195671" y="259072"/>
                </a:lnTo>
                <a:lnTo>
                  <a:pt x="204247" y="255423"/>
                </a:lnTo>
                <a:lnTo>
                  <a:pt x="213052" y="251958"/>
                </a:lnTo>
                <a:lnTo>
                  <a:pt x="222110" y="248208"/>
                </a:lnTo>
                <a:lnTo>
                  <a:pt x="231396" y="243007"/>
                </a:lnTo>
                <a:lnTo>
                  <a:pt x="240134" y="236612"/>
                </a:lnTo>
                <a:lnTo>
                  <a:pt x="248592" y="230090"/>
                </a:lnTo>
                <a:lnTo>
                  <a:pt x="257035" y="224510"/>
                </a:lnTo>
                <a:lnTo>
                  <a:pt x="246341" y="174859"/>
                </a:lnTo>
                <a:lnTo>
                  <a:pt x="220046" y="135142"/>
                </a:lnTo>
                <a:lnTo>
                  <a:pt x="212712" y="128168"/>
                </a:lnTo>
                <a:lnTo>
                  <a:pt x="204883" y="119883"/>
                </a:lnTo>
                <a:lnTo>
                  <a:pt x="198780" y="111190"/>
                </a:lnTo>
                <a:lnTo>
                  <a:pt x="193449" y="102041"/>
                </a:lnTo>
                <a:lnTo>
                  <a:pt x="187934" y="92392"/>
                </a:lnTo>
                <a:lnTo>
                  <a:pt x="180358" y="80899"/>
                </a:lnTo>
                <a:lnTo>
                  <a:pt x="156616" y="46875"/>
                </a:lnTo>
                <a:lnTo>
                  <a:pt x="143289" y="11142"/>
                </a:lnTo>
                <a:lnTo>
                  <a:pt x="140233" y="0"/>
                </a:lnTo>
                <a:lnTo>
                  <a:pt x="136202" y="579"/>
                </a:lnTo>
                <a:lnTo>
                  <a:pt x="129305" y="12592"/>
                </a:lnTo>
                <a:lnTo>
                  <a:pt x="121988" y="28014"/>
                </a:lnTo>
                <a:lnTo>
                  <a:pt x="116700" y="38823"/>
                </a:lnTo>
                <a:lnTo>
                  <a:pt x="105841" y="56351"/>
                </a:lnTo>
                <a:lnTo>
                  <a:pt x="94570" y="73844"/>
                </a:lnTo>
                <a:lnTo>
                  <a:pt x="83499" y="91498"/>
                </a:lnTo>
                <a:lnTo>
                  <a:pt x="73240" y="109512"/>
                </a:lnTo>
                <a:lnTo>
                  <a:pt x="65485" y="124925"/>
                </a:lnTo>
                <a:lnTo>
                  <a:pt x="58051" y="140428"/>
                </a:lnTo>
                <a:lnTo>
                  <a:pt x="50427" y="155833"/>
                </a:lnTo>
                <a:lnTo>
                  <a:pt x="42100" y="170954"/>
                </a:lnTo>
                <a:lnTo>
                  <a:pt x="37985" y="177888"/>
                </a:lnTo>
                <a:lnTo>
                  <a:pt x="35229" y="186855"/>
                </a:lnTo>
                <a:lnTo>
                  <a:pt x="31292" y="192341"/>
                </a:lnTo>
                <a:lnTo>
                  <a:pt x="28600" y="196100"/>
                </a:lnTo>
                <a:lnTo>
                  <a:pt x="23571" y="199631"/>
                </a:lnTo>
                <a:lnTo>
                  <a:pt x="20650" y="203796"/>
                </a:lnTo>
                <a:lnTo>
                  <a:pt x="18084" y="207441"/>
                </a:lnTo>
                <a:lnTo>
                  <a:pt x="15824" y="211416"/>
                </a:lnTo>
                <a:lnTo>
                  <a:pt x="12700" y="214312"/>
                </a:lnTo>
                <a:lnTo>
                  <a:pt x="0" y="220141"/>
                </a:lnTo>
                <a:close/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89955" y="1651854"/>
            <a:ext cx="14941" cy="166221"/>
          </a:xfrm>
          <a:custGeom>
            <a:avLst/>
            <a:gdLst/>
            <a:ahLst/>
            <a:cxnLst/>
            <a:rect l="l" t="t" r="r" b="b"/>
            <a:pathLst>
              <a:path w="25400" h="282575">
                <a:moveTo>
                  <a:pt x="5851" y="0"/>
                </a:moveTo>
                <a:lnTo>
                  <a:pt x="5585" y="4082"/>
                </a:lnTo>
                <a:lnTo>
                  <a:pt x="5562" y="13203"/>
                </a:lnTo>
                <a:lnTo>
                  <a:pt x="6344" y="26240"/>
                </a:lnTo>
                <a:lnTo>
                  <a:pt x="8493" y="42075"/>
                </a:lnTo>
                <a:lnTo>
                  <a:pt x="9153" y="45770"/>
                </a:lnTo>
                <a:lnTo>
                  <a:pt x="9686" y="49085"/>
                </a:lnTo>
                <a:lnTo>
                  <a:pt x="9559" y="52882"/>
                </a:lnTo>
                <a:lnTo>
                  <a:pt x="9293" y="60921"/>
                </a:lnTo>
                <a:lnTo>
                  <a:pt x="4810" y="64427"/>
                </a:lnTo>
                <a:lnTo>
                  <a:pt x="2168" y="71615"/>
                </a:lnTo>
                <a:lnTo>
                  <a:pt x="106" y="80334"/>
                </a:lnTo>
                <a:lnTo>
                  <a:pt x="0" y="88876"/>
                </a:lnTo>
                <a:lnTo>
                  <a:pt x="1221" y="97363"/>
                </a:lnTo>
                <a:lnTo>
                  <a:pt x="3146" y="105918"/>
                </a:lnTo>
                <a:lnTo>
                  <a:pt x="5368" y="118210"/>
                </a:lnTo>
                <a:lnTo>
                  <a:pt x="6477" y="130473"/>
                </a:lnTo>
                <a:lnTo>
                  <a:pt x="6989" y="142822"/>
                </a:lnTo>
                <a:lnTo>
                  <a:pt x="7426" y="155371"/>
                </a:lnTo>
                <a:lnTo>
                  <a:pt x="7743" y="162763"/>
                </a:lnTo>
                <a:lnTo>
                  <a:pt x="7261" y="169964"/>
                </a:lnTo>
                <a:lnTo>
                  <a:pt x="7388" y="177355"/>
                </a:lnTo>
                <a:lnTo>
                  <a:pt x="7962" y="183914"/>
                </a:lnTo>
                <a:lnTo>
                  <a:pt x="9256" y="190277"/>
                </a:lnTo>
                <a:lnTo>
                  <a:pt x="10972" y="196565"/>
                </a:lnTo>
                <a:lnTo>
                  <a:pt x="12811" y="202895"/>
                </a:lnTo>
                <a:lnTo>
                  <a:pt x="14995" y="210642"/>
                </a:lnTo>
                <a:lnTo>
                  <a:pt x="17726" y="217932"/>
                </a:lnTo>
                <a:lnTo>
                  <a:pt x="15186" y="225996"/>
                </a:lnTo>
                <a:lnTo>
                  <a:pt x="13115" y="232549"/>
                </a:lnTo>
                <a:lnTo>
                  <a:pt x="8836" y="237782"/>
                </a:lnTo>
                <a:lnTo>
                  <a:pt x="8594" y="244894"/>
                </a:lnTo>
                <a:lnTo>
                  <a:pt x="8353" y="251625"/>
                </a:lnTo>
                <a:lnTo>
                  <a:pt x="11439" y="257251"/>
                </a:lnTo>
                <a:lnTo>
                  <a:pt x="14563" y="262712"/>
                </a:lnTo>
                <a:lnTo>
                  <a:pt x="16354" y="265887"/>
                </a:lnTo>
                <a:lnTo>
                  <a:pt x="19135" y="268566"/>
                </a:lnTo>
                <a:lnTo>
                  <a:pt x="20723" y="271983"/>
                </a:lnTo>
                <a:lnTo>
                  <a:pt x="22336" y="275475"/>
                </a:lnTo>
                <a:lnTo>
                  <a:pt x="22552" y="279400"/>
                </a:lnTo>
                <a:lnTo>
                  <a:pt x="24901" y="282575"/>
                </a:lnTo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90533" y="1875987"/>
            <a:ext cx="142740" cy="4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87896" y="3305503"/>
            <a:ext cx="306294" cy="1634565"/>
          </a:xfrm>
          <a:custGeom>
            <a:avLst/>
            <a:gdLst/>
            <a:ahLst/>
            <a:cxnLst/>
            <a:rect l="l" t="t" r="r" b="b"/>
            <a:pathLst>
              <a:path w="520700" h="2778759">
                <a:moveTo>
                  <a:pt x="0" y="2778493"/>
                </a:moveTo>
                <a:lnTo>
                  <a:pt x="0" y="158915"/>
                </a:lnTo>
                <a:lnTo>
                  <a:pt x="520623" y="158915"/>
                </a:lnTo>
                <a:lnTo>
                  <a:pt x="520623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67248" y="4921918"/>
            <a:ext cx="41289" cy="680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984587" y="2601351"/>
            <a:ext cx="0" cy="708212"/>
          </a:xfrm>
          <a:custGeom>
            <a:avLst/>
            <a:gdLst/>
            <a:ahLst/>
            <a:cxnLst/>
            <a:rect l="l" t="t" r="r" b="b"/>
            <a:pathLst>
              <a:path h="1203960">
                <a:moveTo>
                  <a:pt x="0" y="0"/>
                </a:moveTo>
                <a:lnTo>
                  <a:pt x="0" y="120380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963938" y="3292498"/>
            <a:ext cx="41289" cy="680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007486" y="4689096"/>
            <a:ext cx="0" cy="973044"/>
          </a:xfrm>
          <a:custGeom>
            <a:avLst/>
            <a:gdLst/>
            <a:ahLst/>
            <a:cxnLst/>
            <a:rect l="l" t="t" r="r" b="b"/>
            <a:pathLst>
              <a:path h="1654175">
                <a:moveTo>
                  <a:pt x="0" y="165392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986838" y="4639075"/>
            <a:ext cx="41297" cy="680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879308" y="4687475"/>
            <a:ext cx="260724" cy="974538"/>
          </a:xfrm>
          <a:custGeom>
            <a:avLst/>
            <a:gdLst/>
            <a:ahLst/>
            <a:cxnLst/>
            <a:rect l="l" t="t" r="r" b="b"/>
            <a:pathLst>
              <a:path w="443229" h="1656715">
                <a:moveTo>
                  <a:pt x="0" y="1656676"/>
                </a:moveTo>
                <a:lnTo>
                  <a:pt x="442874" y="1656676"/>
                </a:lnTo>
                <a:lnTo>
                  <a:pt x="442874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119172" y="4637455"/>
            <a:ext cx="41297" cy="680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193244" y="4151451"/>
            <a:ext cx="290979" cy="222997"/>
          </a:xfrm>
          <a:custGeom>
            <a:avLst/>
            <a:gdLst/>
            <a:ahLst/>
            <a:cxnLst/>
            <a:rect l="l" t="t" r="r" b="b"/>
            <a:pathLst>
              <a:path w="494664" h="379095">
                <a:moveTo>
                  <a:pt x="494601" y="378929"/>
                </a:moveTo>
                <a:lnTo>
                  <a:pt x="49460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463537" y="4356356"/>
            <a:ext cx="41297" cy="680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2988315" y="3720231"/>
            <a:ext cx="374" cy="1029074"/>
          </a:xfrm>
          <a:custGeom>
            <a:avLst/>
            <a:gdLst/>
            <a:ahLst/>
            <a:cxnLst/>
            <a:rect l="l" t="t" r="r" b="b"/>
            <a:pathLst>
              <a:path w="635" h="1749425">
                <a:moveTo>
                  <a:pt x="533" y="1749285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2967670" y="3670210"/>
            <a:ext cx="41297" cy="680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725761" y="2285421"/>
            <a:ext cx="161289" cy="412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899675" y="2663830"/>
            <a:ext cx="41289" cy="1694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059320" y="2038723"/>
            <a:ext cx="0" cy="140821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28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038672" y="2124103"/>
            <a:ext cx="41289" cy="680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950439" y="3323664"/>
            <a:ext cx="0" cy="138953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026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929790" y="3444514"/>
            <a:ext cx="41289" cy="680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964968" y="4001247"/>
            <a:ext cx="0" cy="12961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36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944319" y="4112753"/>
            <a:ext cx="41289" cy="680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411591" y="4067012"/>
            <a:ext cx="0" cy="63874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3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411591" y="3666082"/>
            <a:ext cx="0" cy="150532"/>
          </a:xfrm>
          <a:custGeom>
            <a:avLst/>
            <a:gdLst/>
            <a:ahLst/>
            <a:cxnLst/>
            <a:rect l="l" t="t" r="r" b="b"/>
            <a:pathLst>
              <a:path h="255904">
                <a:moveTo>
                  <a:pt x="0" y="0"/>
                </a:moveTo>
                <a:lnTo>
                  <a:pt x="0" y="25585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90942" y="4112753"/>
            <a:ext cx="41289" cy="680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58734" y="2348275"/>
            <a:ext cx="181542" cy="1493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58733" y="2348274"/>
            <a:ext cx="181909" cy="149412"/>
          </a:xfrm>
          <a:custGeom>
            <a:avLst/>
            <a:gdLst/>
            <a:ahLst/>
            <a:cxnLst/>
            <a:rect l="l" t="t" r="r" b="b"/>
            <a:pathLst>
              <a:path w="309244" h="254000">
                <a:moveTo>
                  <a:pt x="0" y="0"/>
                </a:moveTo>
                <a:lnTo>
                  <a:pt x="308622" y="0"/>
                </a:lnTo>
                <a:lnTo>
                  <a:pt x="308622" y="253822"/>
                </a:lnTo>
                <a:lnTo>
                  <a:pt x="0" y="2495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92770" y="2455231"/>
            <a:ext cx="332815" cy="689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92770" y="2455231"/>
            <a:ext cx="332815" cy="69103"/>
          </a:xfrm>
          <a:custGeom>
            <a:avLst/>
            <a:gdLst/>
            <a:ahLst/>
            <a:cxnLst/>
            <a:rect l="l" t="t" r="r" b="b"/>
            <a:pathLst>
              <a:path w="565785" h="117475">
                <a:moveTo>
                  <a:pt x="0" y="0"/>
                </a:moveTo>
                <a:lnTo>
                  <a:pt x="565785" y="0"/>
                </a:lnTo>
                <a:lnTo>
                  <a:pt x="565785" y="117170"/>
                </a:lnTo>
                <a:lnTo>
                  <a:pt x="0" y="1171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840269" y="2326714"/>
            <a:ext cx="66816" cy="1163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840268" y="2326707"/>
            <a:ext cx="66861" cy="116541"/>
          </a:xfrm>
          <a:custGeom>
            <a:avLst/>
            <a:gdLst/>
            <a:ahLst/>
            <a:cxnLst/>
            <a:rect l="l" t="t" r="r" b="b"/>
            <a:pathLst>
              <a:path w="113665" h="198120">
                <a:moveTo>
                  <a:pt x="113588" y="147777"/>
                </a:moveTo>
                <a:lnTo>
                  <a:pt x="0" y="197789"/>
                </a:lnTo>
                <a:lnTo>
                  <a:pt x="0" y="37045"/>
                </a:lnTo>
                <a:lnTo>
                  <a:pt x="113588" y="0"/>
                </a:lnTo>
                <a:lnTo>
                  <a:pt x="113588" y="14777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025166" y="2403131"/>
            <a:ext cx="119776" cy="12102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025165" y="2403131"/>
            <a:ext cx="119903" cy="121024"/>
          </a:xfrm>
          <a:custGeom>
            <a:avLst/>
            <a:gdLst/>
            <a:ahLst/>
            <a:cxnLst/>
            <a:rect l="l" t="t" r="r" b="b"/>
            <a:pathLst>
              <a:path w="203835" h="205739">
                <a:moveTo>
                  <a:pt x="203606" y="99872"/>
                </a:moveTo>
                <a:lnTo>
                  <a:pt x="0" y="205740"/>
                </a:lnTo>
                <a:lnTo>
                  <a:pt x="0" y="88569"/>
                </a:lnTo>
                <a:lnTo>
                  <a:pt x="203606" y="0"/>
                </a:lnTo>
                <a:lnTo>
                  <a:pt x="203606" y="9987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92770" y="2402504"/>
            <a:ext cx="452561" cy="5231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692775" y="2402507"/>
            <a:ext cx="452718" cy="52668"/>
          </a:xfrm>
          <a:custGeom>
            <a:avLst/>
            <a:gdLst/>
            <a:ahLst/>
            <a:cxnLst/>
            <a:rect l="l" t="t" r="r" b="b"/>
            <a:pathLst>
              <a:path w="769619" h="89535">
                <a:moveTo>
                  <a:pt x="107543" y="41948"/>
                </a:moveTo>
                <a:lnTo>
                  <a:pt x="249313" y="41782"/>
                </a:lnTo>
                <a:lnTo>
                  <a:pt x="350748" y="0"/>
                </a:lnTo>
                <a:lnTo>
                  <a:pt x="769378" y="0"/>
                </a:lnTo>
                <a:lnTo>
                  <a:pt x="565785" y="88925"/>
                </a:lnTo>
                <a:lnTo>
                  <a:pt x="0" y="88925"/>
                </a:lnTo>
                <a:lnTo>
                  <a:pt x="107543" y="419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658316" y="2326117"/>
            <a:ext cx="249196" cy="2238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658317" y="2326123"/>
            <a:ext cx="249518" cy="22412"/>
          </a:xfrm>
          <a:custGeom>
            <a:avLst/>
            <a:gdLst/>
            <a:ahLst/>
            <a:cxnLst/>
            <a:rect l="l" t="t" r="r" b="b"/>
            <a:pathLst>
              <a:path w="424180" h="38100">
                <a:moveTo>
                  <a:pt x="122999" y="4318"/>
                </a:moveTo>
                <a:lnTo>
                  <a:pt x="423621" y="0"/>
                </a:lnTo>
                <a:lnTo>
                  <a:pt x="309321" y="38036"/>
                </a:lnTo>
                <a:lnTo>
                  <a:pt x="0" y="38036"/>
                </a:lnTo>
                <a:lnTo>
                  <a:pt x="122999" y="431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85696" y="2326453"/>
            <a:ext cx="54625" cy="1694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85689" y="2326453"/>
            <a:ext cx="54909" cy="17182"/>
          </a:xfrm>
          <a:custGeom>
            <a:avLst/>
            <a:gdLst/>
            <a:ahLst/>
            <a:cxnLst/>
            <a:rect l="l" t="t" r="r" b="b"/>
            <a:pathLst>
              <a:path w="93344" h="29210">
                <a:moveTo>
                  <a:pt x="0" y="0"/>
                </a:moveTo>
                <a:lnTo>
                  <a:pt x="92862" y="0"/>
                </a:lnTo>
                <a:lnTo>
                  <a:pt x="92862" y="28816"/>
                </a:lnTo>
                <a:lnTo>
                  <a:pt x="0" y="288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40329" y="2318609"/>
            <a:ext cx="35082" cy="2473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840323" y="2318614"/>
            <a:ext cx="35112" cy="25026"/>
          </a:xfrm>
          <a:custGeom>
            <a:avLst/>
            <a:gdLst/>
            <a:ahLst/>
            <a:cxnLst/>
            <a:rect l="l" t="t" r="r" b="b"/>
            <a:pathLst>
              <a:path w="59690" h="42544">
                <a:moveTo>
                  <a:pt x="59651" y="22047"/>
                </a:moveTo>
                <a:lnTo>
                  <a:pt x="0" y="42049"/>
                </a:lnTo>
                <a:lnTo>
                  <a:pt x="0" y="13512"/>
                </a:lnTo>
                <a:lnTo>
                  <a:pt x="59651" y="0"/>
                </a:lnTo>
                <a:lnTo>
                  <a:pt x="59651" y="2204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785480" y="2318579"/>
            <a:ext cx="89744" cy="799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785481" y="2318581"/>
            <a:ext cx="90021" cy="8218"/>
          </a:xfrm>
          <a:custGeom>
            <a:avLst/>
            <a:gdLst/>
            <a:ahLst/>
            <a:cxnLst/>
            <a:rect l="l" t="t" r="r" b="b"/>
            <a:pathLst>
              <a:path w="153034" h="13969">
                <a:moveTo>
                  <a:pt x="63741" y="2158"/>
                </a:moveTo>
                <a:lnTo>
                  <a:pt x="152615" y="0"/>
                </a:lnTo>
                <a:lnTo>
                  <a:pt x="93230" y="13563"/>
                </a:lnTo>
                <a:lnTo>
                  <a:pt x="0" y="13563"/>
                </a:lnTo>
                <a:lnTo>
                  <a:pt x="63741" y="215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04521" y="2468476"/>
            <a:ext cx="10085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704522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04521" y="2491045"/>
            <a:ext cx="10085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704522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724722" y="2468476"/>
            <a:ext cx="10078" cy="1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724715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24722" y="2491045"/>
            <a:ext cx="10078" cy="238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724715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744915" y="2468476"/>
            <a:ext cx="10085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744915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44915" y="2491045"/>
            <a:ext cx="10085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744915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765108" y="2468476"/>
            <a:ext cx="10085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765115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65108" y="2491045"/>
            <a:ext cx="10085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765115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785309" y="2468476"/>
            <a:ext cx="10092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785308" y="2468469"/>
            <a:ext cx="10459" cy="14941"/>
          </a:xfrm>
          <a:custGeom>
            <a:avLst/>
            <a:gdLst/>
            <a:ahLst/>
            <a:cxnLst/>
            <a:rect l="l" t="t" r="r" b="b"/>
            <a:pathLst>
              <a:path w="17780" h="25400">
                <a:moveTo>
                  <a:pt x="17157" y="25349"/>
                </a:moveTo>
                <a:lnTo>
                  <a:pt x="0" y="25349"/>
                </a:lnTo>
                <a:lnTo>
                  <a:pt x="0" y="0"/>
                </a:lnTo>
                <a:lnTo>
                  <a:pt x="17157" y="0"/>
                </a:lnTo>
                <a:lnTo>
                  <a:pt x="17157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785309" y="2491045"/>
            <a:ext cx="10092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785308" y="2491052"/>
            <a:ext cx="10459" cy="23906"/>
          </a:xfrm>
          <a:custGeom>
            <a:avLst/>
            <a:gdLst/>
            <a:ahLst/>
            <a:cxnLst/>
            <a:rect l="l" t="t" r="r" b="b"/>
            <a:pathLst>
              <a:path w="17780" h="40639">
                <a:moveTo>
                  <a:pt x="17157" y="40614"/>
                </a:moveTo>
                <a:lnTo>
                  <a:pt x="0" y="40614"/>
                </a:lnTo>
                <a:lnTo>
                  <a:pt x="0" y="0"/>
                </a:lnTo>
                <a:lnTo>
                  <a:pt x="17157" y="0"/>
                </a:lnTo>
                <a:lnTo>
                  <a:pt x="17157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805516" y="2468476"/>
            <a:ext cx="10085" cy="1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805509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805516" y="2491045"/>
            <a:ext cx="10085" cy="238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805509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825709" y="2468476"/>
            <a:ext cx="10085" cy="1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825702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25709" y="2491045"/>
            <a:ext cx="10085" cy="238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825702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845909" y="2468476"/>
            <a:ext cx="10085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845902" y="2468469"/>
            <a:ext cx="10459" cy="14941"/>
          </a:xfrm>
          <a:custGeom>
            <a:avLst/>
            <a:gdLst/>
            <a:ahLst/>
            <a:cxnLst/>
            <a:rect l="l" t="t" r="r" b="b"/>
            <a:pathLst>
              <a:path w="17780" h="25400">
                <a:moveTo>
                  <a:pt x="17157" y="25349"/>
                </a:moveTo>
                <a:lnTo>
                  <a:pt x="0" y="25349"/>
                </a:lnTo>
                <a:lnTo>
                  <a:pt x="0" y="0"/>
                </a:lnTo>
                <a:lnTo>
                  <a:pt x="17157" y="0"/>
                </a:lnTo>
                <a:lnTo>
                  <a:pt x="17157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845909" y="2491045"/>
            <a:ext cx="10085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845902" y="2491052"/>
            <a:ext cx="10459" cy="23906"/>
          </a:xfrm>
          <a:custGeom>
            <a:avLst/>
            <a:gdLst/>
            <a:ahLst/>
            <a:cxnLst/>
            <a:rect l="l" t="t" r="r" b="b"/>
            <a:pathLst>
              <a:path w="17780" h="40639">
                <a:moveTo>
                  <a:pt x="17157" y="40614"/>
                </a:moveTo>
                <a:lnTo>
                  <a:pt x="0" y="40614"/>
                </a:lnTo>
                <a:lnTo>
                  <a:pt x="0" y="0"/>
                </a:lnTo>
                <a:lnTo>
                  <a:pt x="17157" y="0"/>
                </a:lnTo>
                <a:lnTo>
                  <a:pt x="17157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866102" y="2468476"/>
            <a:ext cx="10085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866110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866102" y="2491045"/>
            <a:ext cx="10085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866110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886310" y="2468476"/>
            <a:ext cx="10078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886310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886310" y="2491045"/>
            <a:ext cx="10078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886310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675946" y="2373390"/>
            <a:ext cx="10085" cy="416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675946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696139" y="2373390"/>
            <a:ext cx="10092" cy="416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96147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716339" y="2373390"/>
            <a:ext cx="10085" cy="416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716340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36533" y="2373390"/>
            <a:ext cx="10092" cy="416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736533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756733" y="2373390"/>
            <a:ext cx="10092" cy="416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756741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776933" y="2373390"/>
            <a:ext cx="10085" cy="416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776942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797141" y="2373390"/>
            <a:ext cx="10085" cy="416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797135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817334" y="2373390"/>
            <a:ext cx="10085" cy="416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17328" y="2373383"/>
            <a:ext cx="10085" cy="41835"/>
          </a:xfrm>
          <a:custGeom>
            <a:avLst/>
            <a:gdLst/>
            <a:ahLst/>
            <a:cxnLst/>
            <a:rect l="l" t="t" r="r" b="b"/>
            <a:pathLst>
              <a:path w="17144" h="71120">
                <a:moveTo>
                  <a:pt x="17144" y="70853"/>
                </a:moveTo>
                <a:lnTo>
                  <a:pt x="0" y="70853"/>
                </a:lnTo>
                <a:lnTo>
                  <a:pt x="0" y="0"/>
                </a:lnTo>
                <a:lnTo>
                  <a:pt x="17144" y="0"/>
                </a:lnTo>
                <a:lnTo>
                  <a:pt x="17144" y="708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906496" y="2468476"/>
            <a:ext cx="10085" cy="1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906496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906496" y="2491045"/>
            <a:ext cx="10085" cy="238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906496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926696" y="2468476"/>
            <a:ext cx="10085" cy="1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926697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926696" y="2491045"/>
            <a:ext cx="10085" cy="238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926697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946904" y="2468476"/>
            <a:ext cx="10085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946905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946904" y="2491045"/>
            <a:ext cx="10085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946905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967098" y="2468476"/>
            <a:ext cx="10092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967105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967098" y="2491045"/>
            <a:ext cx="10092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967105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987297" y="2468476"/>
            <a:ext cx="10078" cy="149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987290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987297" y="2491045"/>
            <a:ext cx="10078" cy="238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987290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007506" y="2468476"/>
            <a:ext cx="10078" cy="1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007491" y="2468469"/>
            <a:ext cx="10085" cy="14941"/>
          </a:xfrm>
          <a:custGeom>
            <a:avLst/>
            <a:gdLst/>
            <a:ahLst/>
            <a:cxnLst/>
            <a:rect l="l" t="t" r="r" b="b"/>
            <a:pathLst>
              <a:path w="17144" h="25400">
                <a:moveTo>
                  <a:pt x="17144" y="25349"/>
                </a:moveTo>
                <a:lnTo>
                  <a:pt x="0" y="25349"/>
                </a:lnTo>
                <a:lnTo>
                  <a:pt x="0" y="0"/>
                </a:lnTo>
                <a:lnTo>
                  <a:pt x="17144" y="0"/>
                </a:lnTo>
                <a:lnTo>
                  <a:pt x="17144" y="253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007506" y="2491045"/>
            <a:ext cx="10078" cy="238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007491" y="2491052"/>
            <a:ext cx="10085" cy="23906"/>
          </a:xfrm>
          <a:custGeom>
            <a:avLst/>
            <a:gdLst/>
            <a:ahLst/>
            <a:cxnLst/>
            <a:rect l="l" t="t" r="r" b="b"/>
            <a:pathLst>
              <a:path w="17144" h="40639">
                <a:moveTo>
                  <a:pt x="17144" y="40614"/>
                </a:moveTo>
                <a:lnTo>
                  <a:pt x="0" y="40614"/>
                </a:lnTo>
                <a:lnTo>
                  <a:pt x="0" y="0"/>
                </a:lnTo>
                <a:lnTo>
                  <a:pt x="17144" y="0"/>
                </a:lnTo>
                <a:lnTo>
                  <a:pt x="17144" y="40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891129" y="2260278"/>
            <a:ext cx="11206" cy="1494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4376" y="0"/>
                </a:moveTo>
                <a:lnTo>
                  <a:pt x="4152" y="0"/>
                </a:lnTo>
                <a:lnTo>
                  <a:pt x="0" y="520"/>
                </a:lnTo>
                <a:lnTo>
                  <a:pt x="0" y="1803"/>
                </a:lnTo>
                <a:lnTo>
                  <a:pt x="4152" y="2311"/>
                </a:lnTo>
                <a:lnTo>
                  <a:pt x="14376" y="2311"/>
                </a:lnTo>
                <a:lnTo>
                  <a:pt x="18529" y="1803"/>
                </a:lnTo>
                <a:lnTo>
                  <a:pt x="18529" y="520"/>
                </a:lnTo>
                <a:lnTo>
                  <a:pt x="143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891129" y="2260278"/>
            <a:ext cx="11206" cy="1494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529" y="1155"/>
                </a:moveTo>
                <a:lnTo>
                  <a:pt x="18529" y="1803"/>
                </a:lnTo>
                <a:lnTo>
                  <a:pt x="14376" y="2311"/>
                </a:lnTo>
                <a:lnTo>
                  <a:pt x="9271" y="2311"/>
                </a:lnTo>
                <a:lnTo>
                  <a:pt x="4152" y="2311"/>
                </a:lnTo>
                <a:lnTo>
                  <a:pt x="0" y="1803"/>
                </a:lnTo>
                <a:lnTo>
                  <a:pt x="0" y="1155"/>
                </a:lnTo>
                <a:lnTo>
                  <a:pt x="0" y="520"/>
                </a:lnTo>
                <a:lnTo>
                  <a:pt x="4152" y="0"/>
                </a:lnTo>
                <a:lnTo>
                  <a:pt x="9271" y="0"/>
                </a:lnTo>
                <a:lnTo>
                  <a:pt x="14376" y="0"/>
                </a:lnTo>
                <a:lnTo>
                  <a:pt x="18529" y="520"/>
                </a:lnTo>
                <a:lnTo>
                  <a:pt x="18529" y="115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889314" y="2261414"/>
            <a:ext cx="14522" cy="14808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889316" y="2261412"/>
            <a:ext cx="14568" cy="148291"/>
          </a:xfrm>
          <a:custGeom>
            <a:avLst/>
            <a:gdLst/>
            <a:ahLst/>
            <a:cxnLst/>
            <a:rect l="l" t="t" r="r" b="b"/>
            <a:pathLst>
              <a:path w="24765" h="252095">
                <a:moveTo>
                  <a:pt x="24701" y="250202"/>
                </a:moveTo>
                <a:lnTo>
                  <a:pt x="24701" y="251053"/>
                </a:lnTo>
                <a:lnTo>
                  <a:pt x="19164" y="251752"/>
                </a:lnTo>
                <a:lnTo>
                  <a:pt x="12344" y="251752"/>
                </a:lnTo>
                <a:lnTo>
                  <a:pt x="5524" y="251752"/>
                </a:lnTo>
                <a:lnTo>
                  <a:pt x="0" y="251053"/>
                </a:lnTo>
                <a:lnTo>
                  <a:pt x="0" y="250202"/>
                </a:lnTo>
                <a:lnTo>
                  <a:pt x="3086" y="0"/>
                </a:lnTo>
                <a:lnTo>
                  <a:pt x="3086" y="635"/>
                </a:lnTo>
                <a:lnTo>
                  <a:pt x="7238" y="1155"/>
                </a:lnTo>
                <a:lnTo>
                  <a:pt x="12344" y="1155"/>
                </a:lnTo>
                <a:lnTo>
                  <a:pt x="17462" y="1155"/>
                </a:lnTo>
                <a:lnTo>
                  <a:pt x="21615" y="635"/>
                </a:lnTo>
                <a:lnTo>
                  <a:pt x="21615" y="0"/>
                </a:lnTo>
                <a:lnTo>
                  <a:pt x="24701" y="25020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865476" y="2267591"/>
            <a:ext cx="11579" cy="1494"/>
          </a:xfrm>
          <a:custGeom>
            <a:avLst/>
            <a:gdLst/>
            <a:ahLst/>
            <a:cxnLst/>
            <a:rect l="l" t="t" r="r" b="b"/>
            <a:pathLst>
              <a:path w="19684" h="2539">
                <a:moveTo>
                  <a:pt x="14985" y="0"/>
                </a:moveTo>
                <a:lnTo>
                  <a:pt x="4330" y="0"/>
                </a:lnTo>
                <a:lnTo>
                  <a:pt x="0" y="533"/>
                </a:lnTo>
                <a:lnTo>
                  <a:pt x="0" y="1866"/>
                </a:lnTo>
                <a:lnTo>
                  <a:pt x="4330" y="2413"/>
                </a:lnTo>
                <a:lnTo>
                  <a:pt x="14985" y="2413"/>
                </a:lnTo>
                <a:lnTo>
                  <a:pt x="19303" y="1866"/>
                </a:lnTo>
                <a:lnTo>
                  <a:pt x="19303" y="533"/>
                </a:lnTo>
                <a:lnTo>
                  <a:pt x="149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865476" y="2267591"/>
            <a:ext cx="11579" cy="1494"/>
          </a:xfrm>
          <a:custGeom>
            <a:avLst/>
            <a:gdLst/>
            <a:ahLst/>
            <a:cxnLst/>
            <a:rect l="l" t="t" r="r" b="b"/>
            <a:pathLst>
              <a:path w="19684" h="2539">
                <a:moveTo>
                  <a:pt x="19303" y="1206"/>
                </a:moveTo>
                <a:lnTo>
                  <a:pt x="19303" y="1866"/>
                </a:lnTo>
                <a:lnTo>
                  <a:pt x="14985" y="2413"/>
                </a:lnTo>
                <a:lnTo>
                  <a:pt x="9651" y="2413"/>
                </a:lnTo>
                <a:lnTo>
                  <a:pt x="4330" y="2413"/>
                </a:lnTo>
                <a:lnTo>
                  <a:pt x="0" y="1866"/>
                </a:lnTo>
                <a:lnTo>
                  <a:pt x="0" y="1206"/>
                </a:lnTo>
                <a:lnTo>
                  <a:pt x="0" y="533"/>
                </a:lnTo>
                <a:lnTo>
                  <a:pt x="4330" y="0"/>
                </a:lnTo>
                <a:lnTo>
                  <a:pt x="9651" y="0"/>
                </a:lnTo>
                <a:lnTo>
                  <a:pt x="14985" y="0"/>
                </a:lnTo>
                <a:lnTo>
                  <a:pt x="19303" y="533"/>
                </a:lnTo>
                <a:lnTo>
                  <a:pt x="19303" y="120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863592" y="2268772"/>
            <a:ext cx="15128" cy="1498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863592" y="2268769"/>
            <a:ext cx="15314" cy="150159"/>
          </a:xfrm>
          <a:custGeom>
            <a:avLst/>
            <a:gdLst/>
            <a:ahLst/>
            <a:cxnLst/>
            <a:rect l="l" t="t" r="r" b="b"/>
            <a:pathLst>
              <a:path w="26034" h="255270">
                <a:moveTo>
                  <a:pt x="25717" y="253060"/>
                </a:moveTo>
                <a:lnTo>
                  <a:pt x="25717" y="253949"/>
                </a:lnTo>
                <a:lnTo>
                  <a:pt x="19951" y="254660"/>
                </a:lnTo>
                <a:lnTo>
                  <a:pt x="12852" y="254660"/>
                </a:lnTo>
                <a:lnTo>
                  <a:pt x="5753" y="254660"/>
                </a:lnTo>
                <a:lnTo>
                  <a:pt x="0" y="253949"/>
                </a:lnTo>
                <a:lnTo>
                  <a:pt x="0" y="253060"/>
                </a:lnTo>
                <a:lnTo>
                  <a:pt x="3213" y="0"/>
                </a:lnTo>
                <a:lnTo>
                  <a:pt x="3213" y="660"/>
                </a:lnTo>
                <a:lnTo>
                  <a:pt x="7531" y="1206"/>
                </a:lnTo>
                <a:lnTo>
                  <a:pt x="12852" y="1206"/>
                </a:lnTo>
                <a:lnTo>
                  <a:pt x="18186" y="1206"/>
                </a:lnTo>
                <a:lnTo>
                  <a:pt x="22504" y="660"/>
                </a:lnTo>
                <a:lnTo>
                  <a:pt x="22504" y="0"/>
                </a:lnTo>
                <a:lnTo>
                  <a:pt x="25717" y="25306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043447" y="2468051"/>
            <a:ext cx="22061" cy="4622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043446" y="2468055"/>
            <a:ext cx="22412" cy="46318"/>
          </a:xfrm>
          <a:custGeom>
            <a:avLst/>
            <a:gdLst/>
            <a:ahLst/>
            <a:cxnLst/>
            <a:rect l="l" t="t" r="r" b="b"/>
            <a:pathLst>
              <a:path w="38100" h="78739">
                <a:moveTo>
                  <a:pt x="37503" y="0"/>
                </a:moveTo>
                <a:lnTo>
                  <a:pt x="37503" y="59474"/>
                </a:lnTo>
                <a:lnTo>
                  <a:pt x="0" y="78574"/>
                </a:lnTo>
                <a:lnTo>
                  <a:pt x="0" y="16421"/>
                </a:lnTo>
                <a:lnTo>
                  <a:pt x="37503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073703" y="2455238"/>
            <a:ext cx="20805" cy="430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073701" y="2455237"/>
            <a:ext cx="20918" cy="43329"/>
          </a:xfrm>
          <a:custGeom>
            <a:avLst/>
            <a:gdLst/>
            <a:ahLst/>
            <a:cxnLst/>
            <a:rect l="l" t="t" r="r" b="b"/>
            <a:pathLst>
              <a:path w="35560" h="73660">
                <a:moveTo>
                  <a:pt x="35356" y="0"/>
                </a:moveTo>
                <a:lnTo>
                  <a:pt x="35356" y="55359"/>
                </a:lnTo>
                <a:lnTo>
                  <a:pt x="0" y="73228"/>
                </a:lnTo>
                <a:lnTo>
                  <a:pt x="0" y="15709"/>
                </a:lnTo>
                <a:lnTo>
                  <a:pt x="3535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102068" y="2442800"/>
            <a:ext cx="20791" cy="4037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102066" y="2442802"/>
            <a:ext cx="20918" cy="40715"/>
          </a:xfrm>
          <a:custGeom>
            <a:avLst/>
            <a:gdLst/>
            <a:ahLst/>
            <a:cxnLst/>
            <a:rect l="l" t="t" r="r" b="b"/>
            <a:pathLst>
              <a:path w="35560" h="69214">
                <a:moveTo>
                  <a:pt x="35356" y="0"/>
                </a:moveTo>
                <a:lnTo>
                  <a:pt x="35356" y="50431"/>
                </a:lnTo>
                <a:lnTo>
                  <a:pt x="0" y="68643"/>
                </a:lnTo>
                <a:lnTo>
                  <a:pt x="0" y="15074"/>
                </a:lnTo>
                <a:lnTo>
                  <a:pt x="3535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787848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789234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79617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797558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798948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800337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801724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803109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804496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80588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807275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80866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810048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811434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812820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814210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815596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81698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81837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81976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82115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822538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823924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825310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826696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828086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82947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830862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832248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833635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835024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836414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837800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790620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792006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793396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794786" y="2329222"/>
            <a:ext cx="0" cy="10459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1812910" y="4298123"/>
            <a:ext cx="245409" cy="230173"/>
          </a:xfrm>
          <a:prstGeom prst="rect">
            <a:avLst/>
          </a:prstGeom>
        </p:spPr>
        <p:txBody>
          <a:bodyPr vert="horz" wrap="square" lIns="0" tIns="4109" rIns="0" bIns="0" rtlCol="0">
            <a:spAutoFit/>
          </a:bodyPr>
          <a:lstStyle/>
          <a:p>
            <a:pPr marL="7097" marR="2988" indent="18302" algn="ctr" defTabSz="537850">
              <a:lnSpc>
                <a:spcPct val="104299"/>
              </a:lnSpc>
              <a:spcBef>
                <a:spcPts val="32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Pu   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1" b="1" spc="-6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egic 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Reserve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883290" y="4083991"/>
            <a:ext cx="124609" cy="20132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883289" y="4083992"/>
            <a:ext cx="124759" cy="201332"/>
          </a:xfrm>
          <a:custGeom>
            <a:avLst/>
            <a:gdLst/>
            <a:ahLst/>
            <a:cxnLst/>
            <a:rect l="l" t="t" r="r" b="b"/>
            <a:pathLst>
              <a:path w="212089" h="342264">
                <a:moveTo>
                  <a:pt x="211836" y="355"/>
                </a:moveTo>
                <a:lnTo>
                  <a:pt x="203511" y="11818"/>
                </a:lnTo>
                <a:lnTo>
                  <a:pt x="180844" y="22815"/>
                </a:lnTo>
                <a:lnTo>
                  <a:pt x="147238" y="31059"/>
                </a:lnTo>
                <a:lnTo>
                  <a:pt x="106095" y="34264"/>
                </a:lnTo>
                <a:lnTo>
                  <a:pt x="64973" y="30918"/>
                </a:lnTo>
                <a:lnTo>
                  <a:pt x="31402" y="22561"/>
                </a:lnTo>
                <a:lnTo>
                  <a:pt x="8778" y="11490"/>
                </a:lnTo>
                <a:lnTo>
                  <a:pt x="495" y="0"/>
                </a:lnTo>
                <a:lnTo>
                  <a:pt x="0" y="300304"/>
                </a:lnTo>
                <a:lnTo>
                  <a:pt x="8275" y="315920"/>
                </a:lnTo>
                <a:lnTo>
                  <a:pt x="30895" y="329307"/>
                </a:lnTo>
                <a:lnTo>
                  <a:pt x="64465" y="338680"/>
                </a:lnTo>
                <a:lnTo>
                  <a:pt x="105587" y="342252"/>
                </a:lnTo>
                <a:lnTo>
                  <a:pt x="146723" y="339087"/>
                </a:lnTo>
                <a:lnTo>
                  <a:pt x="180327" y="330271"/>
                </a:lnTo>
                <a:lnTo>
                  <a:pt x="202996" y="317047"/>
                </a:lnTo>
                <a:lnTo>
                  <a:pt x="211328" y="300659"/>
                </a:lnTo>
                <a:lnTo>
                  <a:pt x="211836" y="355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883582" y="4068707"/>
            <a:ext cx="124318" cy="3557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882045" y="4067168"/>
            <a:ext cx="127388" cy="386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899663" y="4143051"/>
            <a:ext cx="92426" cy="9134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2838715" y="4992176"/>
            <a:ext cx="327585" cy="155208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14567" marR="2988" indent="-7470" defTabSz="537850">
              <a:lnSpc>
                <a:spcPct val="104200"/>
              </a:lnSpc>
              <a:spcBef>
                <a:spcPts val="35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Pu</a:t>
            </a:r>
            <a:r>
              <a:rPr sz="471" b="1"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weapons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omp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one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2725761" y="4840151"/>
            <a:ext cx="161289" cy="4129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172568" y="5452272"/>
            <a:ext cx="111107" cy="4129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2847945" y="3439167"/>
            <a:ext cx="208414" cy="11093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2847939" y="3439163"/>
            <a:ext cx="208429" cy="111312"/>
          </a:xfrm>
          <a:custGeom>
            <a:avLst/>
            <a:gdLst/>
            <a:ahLst/>
            <a:cxnLst/>
            <a:rect l="l" t="t" r="r" b="b"/>
            <a:pathLst>
              <a:path w="354329" h="189229">
                <a:moveTo>
                  <a:pt x="0" y="0"/>
                </a:moveTo>
                <a:lnTo>
                  <a:pt x="354330" y="5765"/>
                </a:lnTo>
                <a:lnTo>
                  <a:pt x="354330" y="188607"/>
                </a:lnTo>
                <a:lnTo>
                  <a:pt x="0" y="188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3055815" y="3417346"/>
            <a:ext cx="61632" cy="13223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3055810" y="3417343"/>
            <a:ext cx="61632" cy="132603"/>
          </a:xfrm>
          <a:custGeom>
            <a:avLst/>
            <a:gdLst/>
            <a:ahLst/>
            <a:cxnLst/>
            <a:rect l="l" t="t" r="r" b="b"/>
            <a:pathLst>
              <a:path w="104775" h="225425">
                <a:moveTo>
                  <a:pt x="104775" y="165569"/>
                </a:moveTo>
                <a:lnTo>
                  <a:pt x="0" y="224802"/>
                </a:lnTo>
                <a:lnTo>
                  <a:pt x="0" y="36194"/>
                </a:lnTo>
                <a:lnTo>
                  <a:pt x="104775" y="0"/>
                </a:lnTo>
                <a:lnTo>
                  <a:pt x="104775" y="1655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2904579" y="3446571"/>
            <a:ext cx="13454" cy="4022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2904587" y="3446563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60" h="68579">
                <a:moveTo>
                  <a:pt x="22860" y="68376"/>
                </a:moveTo>
                <a:lnTo>
                  <a:pt x="0" y="68376"/>
                </a:lnTo>
                <a:lnTo>
                  <a:pt x="0" y="0"/>
                </a:lnTo>
                <a:lnTo>
                  <a:pt x="22860" y="0"/>
                </a:lnTo>
                <a:lnTo>
                  <a:pt x="22860" y="683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2904579" y="3497020"/>
            <a:ext cx="13454" cy="2507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2904587" y="3497019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60" h="43179">
                <a:moveTo>
                  <a:pt x="22860" y="42621"/>
                </a:moveTo>
                <a:lnTo>
                  <a:pt x="0" y="42621"/>
                </a:lnTo>
                <a:lnTo>
                  <a:pt x="0" y="0"/>
                </a:lnTo>
                <a:lnTo>
                  <a:pt x="22860" y="0"/>
                </a:lnTo>
                <a:lnTo>
                  <a:pt x="22860" y="42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2931227" y="3446571"/>
            <a:ext cx="13454" cy="4022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2931234" y="3446563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60" h="68579">
                <a:moveTo>
                  <a:pt x="22860" y="68376"/>
                </a:moveTo>
                <a:lnTo>
                  <a:pt x="0" y="68376"/>
                </a:lnTo>
                <a:lnTo>
                  <a:pt x="0" y="0"/>
                </a:lnTo>
                <a:lnTo>
                  <a:pt x="22860" y="0"/>
                </a:lnTo>
                <a:lnTo>
                  <a:pt x="22860" y="683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2931227" y="3497020"/>
            <a:ext cx="13454" cy="2507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2931234" y="3497019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60" h="43179">
                <a:moveTo>
                  <a:pt x="22860" y="42621"/>
                </a:moveTo>
                <a:lnTo>
                  <a:pt x="0" y="42621"/>
                </a:lnTo>
                <a:lnTo>
                  <a:pt x="0" y="0"/>
                </a:lnTo>
                <a:lnTo>
                  <a:pt x="22860" y="0"/>
                </a:lnTo>
                <a:lnTo>
                  <a:pt x="22860" y="42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2957898" y="3446571"/>
            <a:ext cx="13439" cy="4022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2957889" y="3446563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60" h="68579">
                <a:moveTo>
                  <a:pt x="22860" y="68376"/>
                </a:moveTo>
                <a:lnTo>
                  <a:pt x="0" y="68376"/>
                </a:lnTo>
                <a:lnTo>
                  <a:pt x="0" y="0"/>
                </a:lnTo>
                <a:lnTo>
                  <a:pt x="22860" y="0"/>
                </a:lnTo>
                <a:lnTo>
                  <a:pt x="22860" y="683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2957898" y="3497020"/>
            <a:ext cx="13439" cy="2507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2957889" y="3497019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60" h="43179">
                <a:moveTo>
                  <a:pt x="22860" y="42621"/>
                </a:moveTo>
                <a:lnTo>
                  <a:pt x="0" y="42621"/>
                </a:lnTo>
                <a:lnTo>
                  <a:pt x="0" y="0"/>
                </a:lnTo>
                <a:lnTo>
                  <a:pt x="22860" y="0"/>
                </a:lnTo>
                <a:lnTo>
                  <a:pt x="22860" y="42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2984537" y="3446571"/>
            <a:ext cx="13447" cy="4022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2984545" y="3446563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60" h="68579">
                <a:moveTo>
                  <a:pt x="22860" y="68376"/>
                </a:moveTo>
                <a:lnTo>
                  <a:pt x="0" y="68376"/>
                </a:lnTo>
                <a:lnTo>
                  <a:pt x="0" y="0"/>
                </a:lnTo>
                <a:lnTo>
                  <a:pt x="22860" y="0"/>
                </a:lnTo>
                <a:lnTo>
                  <a:pt x="22860" y="683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2984537" y="3497020"/>
            <a:ext cx="13447" cy="2507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2984545" y="3497019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60" h="43179">
                <a:moveTo>
                  <a:pt x="22860" y="42621"/>
                </a:moveTo>
                <a:lnTo>
                  <a:pt x="0" y="42621"/>
                </a:lnTo>
                <a:lnTo>
                  <a:pt x="0" y="0"/>
                </a:lnTo>
                <a:lnTo>
                  <a:pt x="22860" y="0"/>
                </a:lnTo>
                <a:lnTo>
                  <a:pt x="22860" y="42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3011200" y="3446571"/>
            <a:ext cx="13439" cy="4022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3011199" y="3446563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60" h="68579">
                <a:moveTo>
                  <a:pt x="22860" y="68376"/>
                </a:moveTo>
                <a:lnTo>
                  <a:pt x="0" y="68376"/>
                </a:lnTo>
                <a:lnTo>
                  <a:pt x="0" y="0"/>
                </a:lnTo>
                <a:lnTo>
                  <a:pt x="22860" y="0"/>
                </a:lnTo>
                <a:lnTo>
                  <a:pt x="22860" y="683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3011200" y="3497020"/>
            <a:ext cx="13439" cy="2507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3011199" y="3497019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60" h="43179">
                <a:moveTo>
                  <a:pt x="22860" y="42621"/>
                </a:moveTo>
                <a:lnTo>
                  <a:pt x="0" y="42621"/>
                </a:lnTo>
                <a:lnTo>
                  <a:pt x="0" y="0"/>
                </a:lnTo>
                <a:lnTo>
                  <a:pt x="22860" y="0"/>
                </a:lnTo>
                <a:lnTo>
                  <a:pt x="22860" y="42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3037855" y="3446571"/>
            <a:ext cx="13447" cy="4022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3037847" y="3446563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60" h="68579">
                <a:moveTo>
                  <a:pt x="22860" y="68376"/>
                </a:moveTo>
                <a:lnTo>
                  <a:pt x="0" y="68376"/>
                </a:lnTo>
                <a:lnTo>
                  <a:pt x="0" y="0"/>
                </a:lnTo>
                <a:lnTo>
                  <a:pt x="22860" y="0"/>
                </a:lnTo>
                <a:lnTo>
                  <a:pt x="22860" y="683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3037855" y="3497020"/>
            <a:ext cx="13447" cy="2507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3037847" y="3497019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60" h="43179">
                <a:moveTo>
                  <a:pt x="22860" y="42621"/>
                </a:moveTo>
                <a:lnTo>
                  <a:pt x="0" y="42621"/>
                </a:lnTo>
                <a:lnTo>
                  <a:pt x="0" y="0"/>
                </a:lnTo>
                <a:lnTo>
                  <a:pt x="22860" y="0"/>
                </a:lnTo>
                <a:lnTo>
                  <a:pt x="22860" y="42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3052580" y="3412602"/>
            <a:ext cx="67101" cy="2971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3052585" y="3412609"/>
            <a:ext cx="67235" cy="29882"/>
          </a:xfrm>
          <a:custGeom>
            <a:avLst/>
            <a:gdLst/>
            <a:ahLst/>
            <a:cxnLst/>
            <a:rect l="l" t="t" r="r" b="b"/>
            <a:pathLst>
              <a:path w="114300" h="50800">
                <a:moveTo>
                  <a:pt x="11074" y="50498"/>
                </a:moveTo>
                <a:lnTo>
                  <a:pt x="114058" y="5629"/>
                </a:lnTo>
                <a:lnTo>
                  <a:pt x="109838" y="1226"/>
                </a:lnTo>
                <a:lnTo>
                  <a:pt x="99212" y="0"/>
                </a:lnTo>
                <a:lnTo>
                  <a:pt x="83633" y="1721"/>
                </a:lnTo>
                <a:lnTo>
                  <a:pt x="64554" y="6162"/>
                </a:lnTo>
                <a:lnTo>
                  <a:pt x="0" y="6162"/>
                </a:lnTo>
                <a:lnTo>
                  <a:pt x="0" y="45850"/>
                </a:lnTo>
                <a:lnTo>
                  <a:pt x="11074" y="504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2844127" y="3412476"/>
            <a:ext cx="268568" cy="30256"/>
          </a:xfrm>
          <a:custGeom>
            <a:avLst/>
            <a:gdLst/>
            <a:ahLst/>
            <a:cxnLst/>
            <a:rect l="l" t="t" r="r" b="b"/>
            <a:pathLst>
              <a:path w="456564" h="51435">
                <a:moveTo>
                  <a:pt x="0" y="47599"/>
                </a:moveTo>
                <a:lnTo>
                  <a:pt x="29760" y="18613"/>
                </a:lnTo>
                <a:lnTo>
                  <a:pt x="76366" y="3784"/>
                </a:lnTo>
                <a:lnTo>
                  <a:pt x="456184" y="0"/>
                </a:lnTo>
                <a:lnTo>
                  <a:pt x="447068" y="790"/>
                </a:lnTo>
                <a:lnTo>
                  <a:pt x="437143" y="2955"/>
                </a:lnTo>
                <a:lnTo>
                  <a:pt x="393685" y="19093"/>
                </a:lnTo>
                <a:lnTo>
                  <a:pt x="365442" y="51066"/>
                </a:lnTo>
                <a:lnTo>
                  <a:pt x="0" y="475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3070665" y="3469923"/>
            <a:ext cx="37808" cy="6899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3070660" y="3469927"/>
            <a:ext cx="38099" cy="69103"/>
          </a:xfrm>
          <a:custGeom>
            <a:avLst/>
            <a:gdLst/>
            <a:ahLst/>
            <a:cxnLst/>
            <a:rect l="l" t="t" r="r" b="b"/>
            <a:pathLst>
              <a:path w="64770" h="117475">
                <a:moveTo>
                  <a:pt x="64287" y="0"/>
                </a:moveTo>
                <a:lnTo>
                  <a:pt x="64287" y="79400"/>
                </a:lnTo>
                <a:lnTo>
                  <a:pt x="0" y="117271"/>
                </a:lnTo>
                <a:lnTo>
                  <a:pt x="0" y="37871"/>
                </a:lnTo>
                <a:lnTo>
                  <a:pt x="64287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3065481" y="3416472"/>
            <a:ext cx="47206" cy="8336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3065472" y="3416472"/>
            <a:ext cx="47438" cy="83671"/>
          </a:xfrm>
          <a:custGeom>
            <a:avLst/>
            <a:gdLst/>
            <a:ahLst/>
            <a:cxnLst/>
            <a:rect l="l" t="t" r="r" b="b"/>
            <a:pathLst>
              <a:path w="80645" h="142239">
                <a:moveTo>
                  <a:pt x="80263" y="103771"/>
                </a:moveTo>
                <a:lnTo>
                  <a:pt x="0" y="141693"/>
                </a:lnTo>
                <a:lnTo>
                  <a:pt x="0" y="32143"/>
                </a:lnTo>
                <a:lnTo>
                  <a:pt x="80263" y="0"/>
                </a:lnTo>
                <a:lnTo>
                  <a:pt x="80263" y="10377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2892780" y="3363443"/>
            <a:ext cx="14568" cy="1868"/>
          </a:xfrm>
          <a:custGeom>
            <a:avLst/>
            <a:gdLst/>
            <a:ahLst/>
            <a:cxnLst/>
            <a:rect l="l" t="t" r="r" b="b"/>
            <a:pathLst>
              <a:path w="24764" h="3175">
                <a:moveTo>
                  <a:pt x="19164" y="0"/>
                </a:moveTo>
                <a:lnTo>
                  <a:pt x="5537" y="0"/>
                </a:lnTo>
                <a:lnTo>
                  <a:pt x="0" y="711"/>
                </a:lnTo>
                <a:lnTo>
                  <a:pt x="0" y="2400"/>
                </a:lnTo>
                <a:lnTo>
                  <a:pt x="5537" y="3098"/>
                </a:lnTo>
                <a:lnTo>
                  <a:pt x="19164" y="3098"/>
                </a:lnTo>
                <a:lnTo>
                  <a:pt x="24701" y="2400"/>
                </a:lnTo>
                <a:lnTo>
                  <a:pt x="24701" y="711"/>
                </a:lnTo>
                <a:lnTo>
                  <a:pt x="191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2892780" y="3363443"/>
            <a:ext cx="14568" cy="1868"/>
          </a:xfrm>
          <a:custGeom>
            <a:avLst/>
            <a:gdLst/>
            <a:ahLst/>
            <a:cxnLst/>
            <a:rect l="l" t="t" r="r" b="b"/>
            <a:pathLst>
              <a:path w="24764" h="3175">
                <a:moveTo>
                  <a:pt x="24701" y="1549"/>
                </a:moveTo>
                <a:lnTo>
                  <a:pt x="24701" y="2400"/>
                </a:lnTo>
                <a:lnTo>
                  <a:pt x="19164" y="3098"/>
                </a:lnTo>
                <a:lnTo>
                  <a:pt x="12357" y="3098"/>
                </a:lnTo>
                <a:lnTo>
                  <a:pt x="5537" y="3098"/>
                </a:lnTo>
                <a:lnTo>
                  <a:pt x="0" y="2400"/>
                </a:lnTo>
                <a:lnTo>
                  <a:pt x="0" y="1549"/>
                </a:lnTo>
                <a:lnTo>
                  <a:pt x="0" y="711"/>
                </a:lnTo>
                <a:lnTo>
                  <a:pt x="5537" y="0"/>
                </a:lnTo>
                <a:lnTo>
                  <a:pt x="12357" y="0"/>
                </a:lnTo>
                <a:lnTo>
                  <a:pt x="19164" y="0"/>
                </a:lnTo>
                <a:lnTo>
                  <a:pt x="24701" y="711"/>
                </a:lnTo>
                <a:lnTo>
                  <a:pt x="24701" y="15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2890356" y="3364962"/>
            <a:ext cx="19378" cy="5579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2890360" y="3364961"/>
            <a:ext cx="19424" cy="56029"/>
          </a:xfrm>
          <a:custGeom>
            <a:avLst/>
            <a:gdLst/>
            <a:ahLst/>
            <a:cxnLst/>
            <a:rect l="l" t="t" r="r" b="b"/>
            <a:pathLst>
              <a:path w="33020" h="95250">
                <a:moveTo>
                  <a:pt x="32931" y="92811"/>
                </a:moveTo>
                <a:lnTo>
                  <a:pt x="32931" y="93954"/>
                </a:lnTo>
                <a:lnTo>
                  <a:pt x="25565" y="94856"/>
                </a:lnTo>
                <a:lnTo>
                  <a:pt x="16471" y="94856"/>
                </a:lnTo>
                <a:lnTo>
                  <a:pt x="7366" y="94856"/>
                </a:lnTo>
                <a:lnTo>
                  <a:pt x="0" y="93954"/>
                </a:lnTo>
                <a:lnTo>
                  <a:pt x="0" y="92811"/>
                </a:lnTo>
                <a:lnTo>
                  <a:pt x="4114" y="0"/>
                </a:lnTo>
                <a:lnTo>
                  <a:pt x="4114" y="850"/>
                </a:lnTo>
                <a:lnTo>
                  <a:pt x="9652" y="1549"/>
                </a:lnTo>
                <a:lnTo>
                  <a:pt x="16471" y="1549"/>
                </a:lnTo>
                <a:lnTo>
                  <a:pt x="23279" y="1549"/>
                </a:lnTo>
                <a:lnTo>
                  <a:pt x="28816" y="850"/>
                </a:lnTo>
                <a:lnTo>
                  <a:pt x="28816" y="0"/>
                </a:lnTo>
                <a:lnTo>
                  <a:pt x="32931" y="92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2876515" y="3366463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19964" y="0"/>
                </a:moveTo>
                <a:lnTo>
                  <a:pt x="5753" y="0"/>
                </a:lnTo>
                <a:lnTo>
                  <a:pt x="0" y="749"/>
                </a:lnTo>
                <a:lnTo>
                  <a:pt x="0" y="2501"/>
                </a:lnTo>
                <a:lnTo>
                  <a:pt x="5753" y="3225"/>
                </a:lnTo>
                <a:lnTo>
                  <a:pt x="19964" y="3225"/>
                </a:lnTo>
                <a:lnTo>
                  <a:pt x="25717" y="2501"/>
                </a:lnTo>
                <a:lnTo>
                  <a:pt x="25717" y="749"/>
                </a:lnTo>
                <a:lnTo>
                  <a:pt x="199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2876515" y="3366463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5" h="3810">
                <a:moveTo>
                  <a:pt x="25717" y="1612"/>
                </a:moveTo>
                <a:lnTo>
                  <a:pt x="25717" y="2501"/>
                </a:lnTo>
                <a:lnTo>
                  <a:pt x="19964" y="3225"/>
                </a:lnTo>
                <a:lnTo>
                  <a:pt x="12852" y="3225"/>
                </a:lnTo>
                <a:lnTo>
                  <a:pt x="5753" y="3225"/>
                </a:lnTo>
                <a:lnTo>
                  <a:pt x="0" y="2501"/>
                </a:lnTo>
                <a:lnTo>
                  <a:pt x="0" y="1612"/>
                </a:lnTo>
                <a:lnTo>
                  <a:pt x="0" y="749"/>
                </a:lnTo>
                <a:lnTo>
                  <a:pt x="5753" y="0"/>
                </a:lnTo>
                <a:lnTo>
                  <a:pt x="12852" y="0"/>
                </a:lnTo>
                <a:lnTo>
                  <a:pt x="19964" y="0"/>
                </a:lnTo>
                <a:lnTo>
                  <a:pt x="25717" y="749"/>
                </a:lnTo>
                <a:lnTo>
                  <a:pt x="25717" y="161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2874003" y="3368040"/>
            <a:ext cx="20170" cy="5809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2873992" y="3368038"/>
            <a:ext cx="20171" cy="58271"/>
          </a:xfrm>
          <a:custGeom>
            <a:avLst/>
            <a:gdLst/>
            <a:ahLst/>
            <a:cxnLst/>
            <a:rect l="l" t="t" r="r" b="b"/>
            <a:pathLst>
              <a:path w="34289" h="99060">
                <a:moveTo>
                  <a:pt x="34289" y="96621"/>
                </a:moveTo>
                <a:lnTo>
                  <a:pt x="34289" y="97815"/>
                </a:lnTo>
                <a:lnTo>
                  <a:pt x="26619" y="98767"/>
                </a:lnTo>
                <a:lnTo>
                  <a:pt x="17144" y="98767"/>
                </a:lnTo>
                <a:lnTo>
                  <a:pt x="7670" y="98767"/>
                </a:lnTo>
                <a:lnTo>
                  <a:pt x="0" y="97815"/>
                </a:lnTo>
                <a:lnTo>
                  <a:pt x="0" y="96621"/>
                </a:lnTo>
                <a:lnTo>
                  <a:pt x="4292" y="0"/>
                </a:lnTo>
                <a:lnTo>
                  <a:pt x="4292" y="889"/>
                </a:lnTo>
                <a:lnTo>
                  <a:pt x="10045" y="1612"/>
                </a:lnTo>
                <a:lnTo>
                  <a:pt x="17144" y="1612"/>
                </a:lnTo>
                <a:lnTo>
                  <a:pt x="24244" y="1612"/>
                </a:lnTo>
                <a:lnTo>
                  <a:pt x="30010" y="889"/>
                </a:lnTo>
                <a:lnTo>
                  <a:pt x="30010" y="0"/>
                </a:lnTo>
                <a:lnTo>
                  <a:pt x="34289" y="96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5371601" y="3558918"/>
            <a:ext cx="338044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Disassembly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5416826" y="3443179"/>
            <a:ext cx="208422" cy="11094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5416826" y="3443182"/>
            <a:ext cx="208429" cy="111312"/>
          </a:xfrm>
          <a:custGeom>
            <a:avLst/>
            <a:gdLst/>
            <a:ahLst/>
            <a:cxnLst/>
            <a:rect l="l" t="t" r="r" b="b"/>
            <a:pathLst>
              <a:path w="354329" h="189229">
                <a:moveTo>
                  <a:pt x="0" y="0"/>
                </a:moveTo>
                <a:lnTo>
                  <a:pt x="354317" y="5765"/>
                </a:lnTo>
                <a:lnTo>
                  <a:pt x="354317" y="188607"/>
                </a:lnTo>
                <a:lnTo>
                  <a:pt x="0" y="188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5624696" y="3421365"/>
            <a:ext cx="61632" cy="13223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5624696" y="3421362"/>
            <a:ext cx="61632" cy="132603"/>
          </a:xfrm>
          <a:custGeom>
            <a:avLst/>
            <a:gdLst/>
            <a:ahLst/>
            <a:cxnLst/>
            <a:rect l="l" t="t" r="r" b="b"/>
            <a:pathLst>
              <a:path w="104775" h="225425">
                <a:moveTo>
                  <a:pt x="104775" y="165569"/>
                </a:moveTo>
                <a:lnTo>
                  <a:pt x="0" y="224802"/>
                </a:lnTo>
                <a:lnTo>
                  <a:pt x="0" y="36182"/>
                </a:lnTo>
                <a:lnTo>
                  <a:pt x="104775" y="0"/>
                </a:lnTo>
                <a:lnTo>
                  <a:pt x="104775" y="1655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5473475" y="3450597"/>
            <a:ext cx="13432" cy="4022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5473475" y="3450582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59" h="68579">
                <a:moveTo>
                  <a:pt x="22859" y="68389"/>
                </a:moveTo>
                <a:lnTo>
                  <a:pt x="0" y="68389"/>
                </a:lnTo>
                <a:lnTo>
                  <a:pt x="0" y="0"/>
                </a:lnTo>
                <a:lnTo>
                  <a:pt x="22859" y="0"/>
                </a:lnTo>
                <a:lnTo>
                  <a:pt x="22859" y="683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5473475" y="3501032"/>
            <a:ext cx="13432" cy="250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5473475" y="3501031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59" h="43179">
                <a:moveTo>
                  <a:pt x="22859" y="42633"/>
                </a:moveTo>
                <a:lnTo>
                  <a:pt x="0" y="42633"/>
                </a:lnTo>
                <a:lnTo>
                  <a:pt x="0" y="0"/>
                </a:lnTo>
                <a:lnTo>
                  <a:pt x="22859" y="0"/>
                </a:lnTo>
                <a:lnTo>
                  <a:pt x="22859" y="426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5500116" y="3450597"/>
            <a:ext cx="13454" cy="4022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5500116" y="3450582"/>
            <a:ext cx="13821" cy="40341"/>
          </a:xfrm>
          <a:custGeom>
            <a:avLst/>
            <a:gdLst/>
            <a:ahLst/>
            <a:cxnLst/>
            <a:rect l="l" t="t" r="r" b="b"/>
            <a:pathLst>
              <a:path w="23495" h="68579">
                <a:moveTo>
                  <a:pt x="22872" y="68389"/>
                </a:moveTo>
                <a:lnTo>
                  <a:pt x="0" y="68389"/>
                </a:lnTo>
                <a:lnTo>
                  <a:pt x="0" y="0"/>
                </a:lnTo>
                <a:lnTo>
                  <a:pt x="22872" y="0"/>
                </a:lnTo>
                <a:lnTo>
                  <a:pt x="22872" y="683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5500116" y="3501032"/>
            <a:ext cx="13454" cy="250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5500116" y="3501031"/>
            <a:ext cx="13821" cy="25400"/>
          </a:xfrm>
          <a:custGeom>
            <a:avLst/>
            <a:gdLst/>
            <a:ahLst/>
            <a:cxnLst/>
            <a:rect l="l" t="t" r="r" b="b"/>
            <a:pathLst>
              <a:path w="23495" h="43179">
                <a:moveTo>
                  <a:pt x="22872" y="42633"/>
                </a:moveTo>
                <a:lnTo>
                  <a:pt x="0" y="42633"/>
                </a:lnTo>
                <a:lnTo>
                  <a:pt x="0" y="0"/>
                </a:lnTo>
                <a:lnTo>
                  <a:pt x="22872" y="0"/>
                </a:lnTo>
                <a:lnTo>
                  <a:pt x="22872" y="426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5526779" y="3450597"/>
            <a:ext cx="13446" cy="4022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5526771" y="3450582"/>
            <a:ext cx="13821" cy="40341"/>
          </a:xfrm>
          <a:custGeom>
            <a:avLst/>
            <a:gdLst/>
            <a:ahLst/>
            <a:cxnLst/>
            <a:rect l="l" t="t" r="r" b="b"/>
            <a:pathLst>
              <a:path w="23495" h="68579">
                <a:moveTo>
                  <a:pt x="22872" y="68389"/>
                </a:moveTo>
                <a:lnTo>
                  <a:pt x="0" y="68389"/>
                </a:lnTo>
                <a:lnTo>
                  <a:pt x="0" y="0"/>
                </a:lnTo>
                <a:lnTo>
                  <a:pt x="22872" y="0"/>
                </a:lnTo>
                <a:lnTo>
                  <a:pt x="22872" y="683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5526779" y="3501032"/>
            <a:ext cx="13446" cy="250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5526771" y="3501031"/>
            <a:ext cx="13821" cy="25400"/>
          </a:xfrm>
          <a:custGeom>
            <a:avLst/>
            <a:gdLst/>
            <a:ahLst/>
            <a:cxnLst/>
            <a:rect l="l" t="t" r="r" b="b"/>
            <a:pathLst>
              <a:path w="23495" h="43179">
                <a:moveTo>
                  <a:pt x="22872" y="42633"/>
                </a:moveTo>
                <a:lnTo>
                  <a:pt x="0" y="42633"/>
                </a:lnTo>
                <a:lnTo>
                  <a:pt x="0" y="0"/>
                </a:lnTo>
                <a:lnTo>
                  <a:pt x="22872" y="0"/>
                </a:lnTo>
                <a:lnTo>
                  <a:pt x="22872" y="426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5553433" y="3450597"/>
            <a:ext cx="13446" cy="4022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5553433" y="3450582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59" h="68579">
                <a:moveTo>
                  <a:pt x="22859" y="68389"/>
                </a:moveTo>
                <a:lnTo>
                  <a:pt x="0" y="68389"/>
                </a:lnTo>
                <a:lnTo>
                  <a:pt x="0" y="0"/>
                </a:lnTo>
                <a:lnTo>
                  <a:pt x="22859" y="0"/>
                </a:lnTo>
                <a:lnTo>
                  <a:pt x="22859" y="683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5553433" y="3501032"/>
            <a:ext cx="13446" cy="250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5553433" y="3501031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59" h="43179">
                <a:moveTo>
                  <a:pt x="22859" y="42633"/>
                </a:moveTo>
                <a:lnTo>
                  <a:pt x="0" y="42633"/>
                </a:lnTo>
                <a:lnTo>
                  <a:pt x="0" y="0"/>
                </a:lnTo>
                <a:lnTo>
                  <a:pt x="22859" y="0"/>
                </a:lnTo>
                <a:lnTo>
                  <a:pt x="22859" y="426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5580088" y="3450597"/>
            <a:ext cx="13454" cy="4022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5580074" y="3450582"/>
            <a:ext cx="13821" cy="40341"/>
          </a:xfrm>
          <a:custGeom>
            <a:avLst/>
            <a:gdLst/>
            <a:ahLst/>
            <a:cxnLst/>
            <a:rect l="l" t="t" r="r" b="b"/>
            <a:pathLst>
              <a:path w="23495" h="68579">
                <a:moveTo>
                  <a:pt x="22872" y="68389"/>
                </a:moveTo>
                <a:lnTo>
                  <a:pt x="0" y="68389"/>
                </a:lnTo>
                <a:lnTo>
                  <a:pt x="0" y="0"/>
                </a:lnTo>
                <a:lnTo>
                  <a:pt x="22872" y="0"/>
                </a:lnTo>
                <a:lnTo>
                  <a:pt x="22872" y="683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5580088" y="3501032"/>
            <a:ext cx="13454" cy="250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5580074" y="3501031"/>
            <a:ext cx="13821" cy="25400"/>
          </a:xfrm>
          <a:custGeom>
            <a:avLst/>
            <a:gdLst/>
            <a:ahLst/>
            <a:cxnLst/>
            <a:rect l="l" t="t" r="r" b="b"/>
            <a:pathLst>
              <a:path w="23495" h="43179">
                <a:moveTo>
                  <a:pt x="22872" y="42633"/>
                </a:moveTo>
                <a:lnTo>
                  <a:pt x="0" y="42633"/>
                </a:lnTo>
                <a:lnTo>
                  <a:pt x="0" y="0"/>
                </a:lnTo>
                <a:lnTo>
                  <a:pt x="22872" y="0"/>
                </a:lnTo>
                <a:lnTo>
                  <a:pt x="22872" y="426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5606743" y="3450597"/>
            <a:ext cx="13432" cy="4022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5606743" y="3450582"/>
            <a:ext cx="13447" cy="40341"/>
          </a:xfrm>
          <a:custGeom>
            <a:avLst/>
            <a:gdLst/>
            <a:ahLst/>
            <a:cxnLst/>
            <a:rect l="l" t="t" r="r" b="b"/>
            <a:pathLst>
              <a:path w="22859" h="68579">
                <a:moveTo>
                  <a:pt x="22859" y="68389"/>
                </a:moveTo>
                <a:lnTo>
                  <a:pt x="0" y="68389"/>
                </a:lnTo>
                <a:lnTo>
                  <a:pt x="0" y="0"/>
                </a:lnTo>
                <a:lnTo>
                  <a:pt x="22859" y="0"/>
                </a:lnTo>
                <a:lnTo>
                  <a:pt x="22859" y="683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5606743" y="3501032"/>
            <a:ext cx="13432" cy="250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5606743" y="3501031"/>
            <a:ext cx="13447" cy="25400"/>
          </a:xfrm>
          <a:custGeom>
            <a:avLst/>
            <a:gdLst/>
            <a:ahLst/>
            <a:cxnLst/>
            <a:rect l="l" t="t" r="r" b="b"/>
            <a:pathLst>
              <a:path w="22859" h="43179">
                <a:moveTo>
                  <a:pt x="22859" y="42633"/>
                </a:moveTo>
                <a:lnTo>
                  <a:pt x="0" y="42633"/>
                </a:lnTo>
                <a:lnTo>
                  <a:pt x="0" y="0"/>
                </a:lnTo>
                <a:lnTo>
                  <a:pt x="22859" y="0"/>
                </a:lnTo>
                <a:lnTo>
                  <a:pt x="22859" y="426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5621468" y="3416621"/>
            <a:ext cx="67101" cy="2971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5621472" y="3416629"/>
            <a:ext cx="67235" cy="29882"/>
          </a:xfrm>
          <a:custGeom>
            <a:avLst/>
            <a:gdLst/>
            <a:ahLst/>
            <a:cxnLst/>
            <a:rect l="l" t="t" r="r" b="b"/>
            <a:pathLst>
              <a:path w="114300" h="50800">
                <a:moveTo>
                  <a:pt x="11074" y="50498"/>
                </a:moveTo>
                <a:lnTo>
                  <a:pt x="114045" y="5629"/>
                </a:lnTo>
                <a:lnTo>
                  <a:pt x="109838" y="1226"/>
                </a:lnTo>
                <a:lnTo>
                  <a:pt x="99217" y="0"/>
                </a:lnTo>
                <a:lnTo>
                  <a:pt x="83640" y="1721"/>
                </a:lnTo>
                <a:lnTo>
                  <a:pt x="64566" y="6162"/>
                </a:lnTo>
                <a:lnTo>
                  <a:pt x="0" y="6162"/>
                </a:lnTo>
                <a:lnTo>
                  <a:pt x="0" y="45850"/>
                </a:lnTo>
                <a:lnTo>
                  <a:pt x="11074" y="504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5413025" y="3416496"/>
            <a:ext cx="268568" cy="30256"/>
          </a:xfrm>
          <a:custGeom>
            <a:avLst/>
            <a:gdLst/>
            <a:ahLst/>
            <a:cxnLst/>
            <a:rect l="l" t="t" r="r" b="b"/>
            <a:pathLst>
              <a:path w="456565" h="51435">
                <a:moveTo>
                  <a:pt x="0" y="47599"/>
                </a:moveTo>
                <a:lnTo>
                  <a:pt x="29741" y="18619"/>
                </a:lnTo>
                <a:lnTo>
                  <a:pt x="76353" y="3781"/>
                </a:lnTo>
                <a:lnTo>
                  <a:pt x="456158" y="0"/>
                </a:lnTo>
                <a:lnTo>
                  <a:pt x="447050" y="791"/>
                </a:lnTo>
                <a:lnTo>
                  <a:pt x="437127" y="2957"/>
                </a:lnTo>
                <a:lnTo>
                  <a:pt x="393670" y="19098"/>
                </a:lnTo>
                <a:lnTo>
                  <a:pt x="365429" y="51066"/>
                </a:lnTo>
                <a:lnTo>
                  <a:pt x="0" y="475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5639539" y="3473950"/>
            <a:ext cx="37824" cy="6898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5639546" y="3473947"/>
            <a:ext cx="38099" cy="69103"/>
          </a:xfrm>
          <a:custGeom>
            <a:avLst/>
            <a:gdLst/>
            <a:ahLst/>
            <a:cxnLst/>
            <a:rect l="l" t="t" r="r" b="b"/>
            <a:pathLst>
              <a:path w="64770" h="117475">
                <a:moveTo>
                  <a:pt x="64287" y="0"/>
                </a:moveTo>
                <a:lnTo>
                  <a:pt x="64287" y="79400"/>
                </a:lnTo>
                <a:lnTo>
                  <a:pt x="0" y="117271"/>
                </a:lnTo>
                <a:lnTo>
                  <a:pt x="0" y="37871"/>
                </a:lnTo>
                <a:lnTo>
                  <a:pt x="64287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5634355" y="3420491"/>
            <a:ext cx="47214" cy="8335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5634358" y="3420492"/>
            <a:ext cx="47438" cy="83671"/>
          </a:xfrm>
          <a:custGeom>
            <a:avLst/>
            <a:gdLst/>
            <a:ahLst/>
            <a:cxnLst/>
            <a:rect l="l" t="t" r="r" b="b"/>
            <a:pathLst>
              <a:path w="80645" h="142239">
                <a:moveTo>
                  <a:pt x="80264" y="103771"/>
                </a:moveTo>
                <a:lnTo>
                  <a:pt x="0" y="141693"/>
                </a:lnTo>
                <a:lnTo>
                  <a:pt x="0" y="32130"/>
                </a:lnTo>
                <a:lnTo>
                  <a:pt x="80264" y="0"/>
                </a:lnTo>
                <a:lnTo>
                  <a:pt x="80264" y="10377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5461674" y="3367463"/>
            <a:ext cx="14568" cy="1868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19164" y="0"/>
                </a:moveTo>
                <a:lnTo>
                  <a:pt x="5524" y="0"/>
                </a:lnTo>
                <a:lnTo>
                  <a:pt x="0" y="711"/>
                </a:lnTo>
                <a:lnTo>
                  <a:pt x="0" y="2400"/>
                </a:lnTo>
                <a:lnTo>
                  <a:pt x="5524" y="3098"/>
                </a:lnTo>
                <a:lnTo>
                  <a:pt x="19164" y="3098"/>
                </a:lnTo>
                <a:lnTo>
                  <a:pt x="24701" y="2400"/>
                </a:lnTo>
                <a:lnTo>
                  <a:pt x="24701" y="711"/>
                </a:lnTo>
                <a:lnTo>
                  <a:pt x="191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5461674" y="3367463"/>
            <a:ext cx="14568" cy="1868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24701" y="1549"/>
                </a:moveTo>
                <a:lnTo>
                  <a:pt x="24701" y="2400"/>
                </a:lnTo>
                <a:lnTo>
                  <a:pt x="19164" y="3098"/>
                </a:lnTo>
                <a:lnTo>
                  <a:pt x="12344" y="3098"/>
                </a:lnTo>
                <a:lnTo>
                  <a:pt x="5524" y="3098"/>
                </a:lnTo>
                <a:lnTo>
                  <a:pt x="0" y="2400"/>
                </a:lnTo>
                <a:lnTo>
                  <a:pt x="0" y="1549"/>
                </a:lnTo>
                <a:lnTo>
                  <a:pt x="0" y="711"/>
                </a:lnTo>
                <a:lnTo>
                  <a:pt x="5524" y="0"/>
                </a:lnTo>
                <a:lnTo>
                  <a:pt x="12344" y="0"/>
                </a:lnTo>
                <a:lnTo>
                  <a:pt x="19164" y="0"/>
                </a:lnTo>
                <a:lnTo>
                  <a:pt x="24701" y="711"/>
                </a:lnTo>
                <a:lnTo>
                  <a:pt x="24701" y="15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5459252" y="3368981"/>
            <a:ext cx="19378" cy="5579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5459247" y="3368981"/>
            <a:ext cx="19424" cy="56029"/>
          </a:xfrm>
          <a:custGeom>
            <a:avLst/>
            <a:gdLst/>
            <a:ahLst/>
            <a:cxnLst/>
            <a:rect l="l" t="t" r="r" b="b"/>
            <a:pathLst>
              <a:path w="33020" h="95250">
                <a:moveTo>
                  <a:pt x="32943" y="92811"/>
                </a:moveTo>
                <a:lnTo>
                  <a:pt x="32943" y="93954"/>
                </a:lnTo>
                <a:lnTo>
                  <a:pt x="25577" y="94856"/>
                </a:lnTo>
                <a:lnTo>
                  <a:pt x="16471" y="94856"/>
                </a:lnTo>
                <a:lnTo>
                  <a:pt x="7366" y="94856"/>
                </a:lnTo>
                <a:lnTo>
                  <a:pt x="0" y="93954"/>
                </a:lnTo>
                <a:lnTo>
                  <a:pt x="0" y="92811"/>
                </a:lnTo>
                <a:lnTo>
                  <a:pt x="4114" y="0"/>
                </a:lnTo>
                <a:lnTo>
                  <a:pt x="4114" y="850"/>
                </a:lnTo>
                <a:lnTo>
                  <a:pt x="9652" y="1549"/>
                </a:lnTo>
                <a:lnTo>
                  <a:pt x="16471" y="1549"/>
                </a:lnTo>
                <a:lnTo>
                  <a:pt x="23291" y="1549"/>
                </a:lnTo>
                <a:lnTo>
                  <a:pt x="28829" y="850"/>
                </a:lnTo>
                <a:lnTo>
                  <a:pt x="28829" y="0"/>
                </a:lnTo>
                <a:lnTo>
                  <a:pt x="32943" y="92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5445405" y="3370482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4" h="3810">
                <a:moveTo>
                  <a:pt x="19964" y="0"/>
                </a:moveTo>
                <a:lnTo>
                  <a:pt x="5753" y="0"/>
                </a:lnTo>
                <a:lnTo>
                  <a:pt x="0" y="749"/>
                </a:lnTo>
                <a:lnTo>
                  <a:pt x="0" y="2501"/>
                </a:lnTo>
                <a:lnTo>
                  <a:pt x="5753" y="3225"/>
                </a:lnTo>
                <a:lnTo>
                  <a:pt x="19964" y="3225"/>
                </a:lnTo>
                <a:lnTo>
                  <a:pt x="25717" y="2501"/>
                </a:lnTo>
                <a:lnTo>
                  <a:pt x="25717" y="749"/>
                </a:lnTo>
                <a:lnTo>
                  <a:pt x="199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5445405" y="3370482"/>
            <a:ext cx="15314" cy="2241"/>
          </a:xfrm>
          <a:custGeom>
            <a:avLst/>
            <a:gdLst/>
            <a:ahLst/>
            <a:cxnLst/>
            <a:rect l="l" t="t" r="r" b="b"/>
            <a:pathLst>
              <a:path w="26034" h="3810">
                <a:moveTo>
                  <a:pt x="25717" y="1612"/>
                </a:moveTo>
                <a:lnTo>
                  <a:pt x="25717" y="2501"/>
                </a:lnTo>
                <a:lnTo>
                  <a:pt x="19964" y="3225"/>
                </a:lnTo>
                <a:lnTo>
                  <a:pt x="12839" y="3225"/>
                </a:lnTo>
                <a:lnTo>
                  <a:pt x="5753" y="3225"/>
                </a:lnTo>
                <a:lnTo>
                  <a:pt x="0" y="2501"/>
                </a:lnTo>
                <a:lnTo>
                  <a:pt x="0" y="1612"/>
                </a:lnTo>
                <a:lnTo>
                  <a:pt x="0" y="749"/>
                </a:lnTo>
                <a:lnTo>
                  <a:pt x="5753" y="0"/>
                </a:lnTo>
                <a:lnTo>
                  <a:pt x="12839" y="0"/>
                </a:lnTo>
                <a:lnTo>
                  <a:pt x="19964" y="0"/>
                </a:lnTo>
                <a:lnTo>
                  <a:pt x="25717" y="749"/>
                </a:lnTo>
                <a:lnTo>
                  <a:pt x="25717" y="161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5442876" y="3372059"/>
            <a:ext cx="20171" cy="5809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5442879" y="3372057"/>
            <a:ext cx="20171" cy="58271"/>
          </a:xfrm>
          <a:custGeom>
            <a:avLst/>
            <a:gdLst/>
            <a:ahLst/>
            <a:cxnLst/>
            <a:rect l="l" t="t" r="r" b="b"/>
            <a:pathLst>
              <a:path w="34290" h="99060">
                <a:moveTo>
                  <a:pt x="34290" y="96621"/>
                </a:moveTo>
                <a:lnTo>
                  <a:pt x="34290" y="97815"/>
                </a:lnTo>
                <a:lnTo>
                  <a:pt x="26619" y="98767"/>
                </a:lnTo>
                <a:lnTo>
                  <a:pt x="17132" y="98767"/>
                </a:lnTo>
                <a:lnTo>
                  <a:pt x="7683" y="98767"/>
                </a:lnTo>
                <a:lnTo>
                  <a:pt x="0" y="97815"/>
                </a:lnTo>
                <a:lnTo>
                  <a:pt x="0" y="96621"/>
                </a:lnTo>
                <a:lnTo>
                  <a:pt x="4292" y="0"/>
                </a:lnTo>
                <a:lnTo>
                  <a:pt x="4292" y="889"/>
                </a:lnTo>
                <a:lnTo>
                  <a:pt x="10045" y="1612"/>
                </a:lnTo>
                <a:lnTo>
                  <a:pt x="17132" y="1612"/>
                </a:lnTo>
                <a:lnTo>
                  <a:pt x="24257" y="1612"/>
                </a:lnTo>
                <a:lnTo>
                  <a:pt x="30010" y="889"/>
                </a:lnTo>
                <a:lnTo>
                  <a:pt x="30010" y="0"/>
                </a:lnTo>
                <a:lnTo>
                  <a:pt x="34290" y="966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2334125" y="2483911"/>
            <a:ext cx="180908" cy="2317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2334125" y="2483897"/>
            <a:ext cx="181162" cy="23532"/>
          </a:xfrm>
          <a:custGeom>
            <a:avLst/>
            <a:gdLst/>
            <a:ahLst/>
            <a:cxnLst/>
            <a:rect l="l" t="t" r="r" b="b"/>
            <a:pathLst>
              <a:path w="307975" h="40004">
                <a:moveTo>
                  <a:pt x="135661" y="6400"/>
                </a:moveTo>
                <a:lnTo>
                  <a:pt x="307530" y="0"/>
                </a:lnTo>
                <a:lnTo>
                  <a:pt x="184772" y="39420"/>
                </a:lnTo>
                <a:lnTo>
                  <a:pt x="0" y="39420"/>
                </a:lnTo>
                <a:lnTo>
                  <a:pt x="135661" y="64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2436734" y="2422353"/>
            <a:ext cx="204828" cy="1941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2436733" y="2422353"/>
            <a:ext cx="205068" cy="19424"/>
          </a:xfrm>
          <a:custGeom>
            <a:avLst/>
            <a:gdLst/>
            <a:ahLst/>
            <a:cxnLst/>
            <a:rect l="l" t="t" r="r" b="b"/>
            <a:pathLst>
              <a:path w="348614" h="33020">
                <a:moveTo>
                  <a:pt x="135674" y="0"/>
                </a:moveTo>
                <a:lnTo>
                  <a:pt x="348208" y="0"/>
                </a:lnTo>
                <a:lnTo>
                  <a:pt x="225437" y="33020"/>
                </a:lnTo>
                <a:lnTo>
                  <a:pt x="0" y="33020"/>
                </a:lnTo>
                <a:lnTo>
                  <a:pt x="13567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959126" y="4362121"/>
            <a:ext cx="104192" cy="8562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959126" y="4362121"/>
            <a:ext cx="104215" cy="85912"/>
          </a:xfrm>
          <a:custGeom>
            <a:avLst/>
            <a:gdLst/>
            <a:ahLst/>
            <a:cxnLst/>
            <a:rect l="l" t="t" r="r" b="b"/>
            <a:pathLst>
              <a:path w="177164" h="146050">
                <a:moveTo>
                  <a:pt x="0" y="0"/>
                </a:moveTo>
                <a:lnTo>
                  <a:pt x="177139" y="0"/>
                </a:lnTo>
                <a:lnTo>
                  <a:pt x="177139" y="145554"/>
                </a:lnTo>
                <a:lnTo>
                  <a:pt x="0" y="1455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063311" y="4344849"/>
            <a:ext cx="63545" cy="10210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063314" y="4344848"/>
            <a:ext cx="63874" cy="102347"/>
          </a:xfrm>
          <a:custGeom>
            <a:avLst/>
            <a:gdLst/>
            <a:ahLst/>
            <a:cxnLst/>
            <a:rect l="l" t="t" r="r" b="b"/>
            <a:pathLst>
              <a:path w="108585" h="173990">
                <a:moveTo>
                  <a:pt x="108026" y="125361"/>
                </a:moveTo>
                <a:lnTo>
                  <a:pt x="0" y="173583"/>
                </a:lnTo>
                <a:lnTo>
                  <a:pt x="0" y="29768"/>
                </a:lnTo>
                <a:lnTo>
                  <a:pt x="108026" y="0"/>
                </a:lnTo>
                <a:lnTo>
                  <a:pt x="108026" y="12536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958671" y="4344558"/>
            <a:ext cx="167617" cy="1779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958669" y="4344556"/>
            <a:ext cx="167715" cy="17929"/>
          </a:xfrm>
          <a:custGeom>
            <a:avLst/>
            <a:gdLst/>
            <a:ahLst/>
            <a:cxnLst/>
            <a:rect l="l" t="t" r="r" b="b"/>
            <a:pathLst>
              <a:path w="285114" h="30479">
                <a:moveTo>
                  <a:pt x="116357" y="0"/>
                </a:moveTo>
                <a:lnTo>
                  <a:pt x="284962" y="0"/>
                </a:lnTo>
                <a:lnTo>
                  <a:pt x="177914" y="30264"/>
                </a:lnTo>
                <a:lnTo>
                  <a:pt x="0" y="30264"/>
                </a:lnTo>
                <a:lnTo>
                  <a:pt x="116357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990757" y="4337363"/>
            <a:ext cx="52854" cy="1807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990764" y="4337364"/>
            <a:ext cx="53041" cy="18303"/>
          </a:xfrm>
          <a:custGeom>
            <a:avLst/>
            <a:gdLst/>
            <a:ahLst/>
            <a:cxnLst/>
            <a:rect l="l" t="t" r="r" b="b"/>
            <a:pathLst>
              <a:path w="90169" h="31115">
                <a:moveTo>
                  <a:pt x="0" y="0"/>
                </a:moveTo>
                <a:lnTo>
                  <a:pt x="89839" y="0"/>
                </a:lnTo>
                <a:lnTo>
                  <a:pt x="89839" y="30734"/>
                </a:lnTo>
                <a:lnTo>
                  <a:pt x="0" y="307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043611" y="4332359"/>
            <a:ext cx="24653" cy="2302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043608" y="4332356"/>
            <a:ext cx="24653" cy="23159"/>
          </a:xfrm>
          <a:custGeom>
            <a:avLst/>
            <a:gdLst/>
            <a:ahLst/>
            <a:cxnLst/>
            <a:rect l="l" t="t" r="r" b="b"/>
            <a:pathLst>
              <a:path w="41910" h="39370">
                <a:moveTo>
                  <a:pt x="41910" y="28130"/>
                </a:moveTo>
                <a:lnTo>
                  <a:pt x="0" y="39141"/>
                </a:lnTo>
                <a:lnTo>
                  <a:pt x="0" y="8712"/>
                </a:lnTo>
                <a:lnTo>
                  <a:pt x="41910" y="0"/>
                </a:lnTo>
                <a:lnTo>
                  <a:pt x="41910" y="2813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990540" y="4332328"/>
            <a:ext cx="77552" cy="514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990535" y="4332326"/>
            <a:ext cx="77694" cy="5229"/>
          </a:xfrm>
          <a:custGeom>
            <a:avLst/>
            <a:gdLst/>
            <a:ahLst/>
            <a:cxnLst/>
            <a:rect l="l" t="t" r="r" b="b"/>
            <a:pathLst>
              <a:path w="132080" h="8890">
                <a:moveTo>
                  <a:pt x="46266" y="2311"/>
                </a:moveTo>
                <a:lnTo>
                  <a:pt x="131851" y="0"/>
                </a:lnTo>
                <a:lnTo>
                  <a:pt x="90220" y="8763"/>
                </a:lnTo>
                <a:lnTo>
                  <a:pt x="0" y="8763"/>
                </a:lnTo>
                <a:lnTo>
                  <a:pt x="46266" y="23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993055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994898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004101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005939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007778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009624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011462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013304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015146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016984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018826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020669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022511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024349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026192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028031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029872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031711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033556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035395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037234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039076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040917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996736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998578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000416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002262" y="4340324"/>
            <a:ext cx="0" cy="11206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4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973201" y="4414774"/>
            <a:ext cx="25094" cy="3216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973204" y="4414765"/>
            <a:ext cx="25400" cy="32496"/>
          </a:xfrm>
          <a:custGeom>
            <a:avLst/>
            <a:gdLst/>
            <a:ahLst/>
            <a:cxnLst/>
            <a:rect l="l" t="t" r="r" b="b"/>
            <a:pathLst>
              <a:path w="43180" h="55245">
                <a:moveTo>
                  <a:pt x="42659" y="54698"/>
                </a:moveTo>
                <a:lnTo>
                  <a:pt x="0" y="53187"/>
                </a:lnTo>
                <a:lnTo>
                  <a:pt x="0" y="0"/>
                </a:lnTo>
                <a:lnTo>
                  <a:pt x="42659" y="0"/>
                </a:lnTo>
                <a:lnTo>
                  <a:pt x="42659" y="546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038964" y="4426413"/>
            <a:ext cx="8218" cy="20171"/>
          </a:xfrm>
          <a:custGeom>
            <a:avLst/>
            <a:gdLst/>
            <a:ahLst/>
            <a:cxnLst/>
            <a:rect l="l" t="t" r="r" b="b"/>
            <a:pathLst>
              <a:path w="13969" h="34290">
                <a:moveTo>
                  <a:pt x="13677" y="34124"/>
                </a:moveTo>
                <a:lnTo>
                  <a:pt x="0" y="34124"/>
                </a:lnTo>
                <a:lnTo>
                  <a:pt x="0" y="0"/>
                </a:lnTo>
                <a:lnTo>
                  <a:pt x="13677" y="0"/>
                </a:lnTo>
                <a:lnTo>
                  <a:pt x="13677" y="34124"/>
                </a:lnTo>
                <a:close/>
              </a:path>
            </a:pathLst>
          </a:custGeom>
          <a:solidFill>
            <a:srgbClr val="7B75B6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038964" y="4426413"/>
            <a:ext cx="8218" cy="20171"/>
          </a:xfrm>
          <a:custGeom>
            <a:avLst/>
            <a:gdLst/>
            <a:ahLst/>
            <a:cxnLst/>
            <a:rect l="l" t="t" r="r" b="b"/>
            <a:pathLst>
              <a:path w="13969" h="34290">
                <a:moveTo>
                  <a:pt x="13677" y="34124"/>
                </a:moveTo>
                <a:lnTo>
                  <a:pt x="0" y="34124"/>
                </a:lnTo>
                <a:lnTo>
                  <a:pt x="0" y="0"/>
                </a:lnTo>
                <a:lnTo>
                  <a:pt x="13677" y="0"/>
                </a:lnTo>
                <a:lnTo>
                  <a:pt x="13677" y="34124"/>
                </a:lnTo>
                <a:close/>
              </a:path>
            </a:pathLst>
          </a:custGeom>
          <a:ln w="3175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082249" y="4380230"/>
            <a:ext cx="34626" cy="5685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082252" y="4380230"/>
            <a:ext cx="34738" cy="57150"/>
          </a:xfrm>
          <a:custGeom>
            <a:avLst/>
            <a:gdLst/>
            <a:ahLst/>
            <a:cxnLst/>
            <a:rect l="l" t="t" r="r" b="b"/>
            <a:pathLst>
              <a:path w="59055" h="97154">
                <a:moveTo>
                  <a:pt x="58864" y="0"/>
                </a:moveTo>
                <a:lnTo>
                  <a:pt x="58864" y="70916"/>
                </a:lnTo>
                <a:lnTo>
                  <a:pt x="0" y="96634"/>
                </a:lnTo>
                <a:lnTo>
                  <a:pt x="0" y="33134"/>
                </a:lnTo>
                <a:lnTo>
                  <a:pt x="5886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080463" y="4366364"/>
            <a:ext cx="37652" cy="3812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080463" y="4366368"/>
            <a:ext cx="37726" cy="38474"/>
          </a:xfrm>
          <a:custGeom>
            <a:avLst/>
            <a:gdLst/>
            <a:ahLst/>
            <a:cxnLst/>
            <a:rect l="l" t="t" r="r" b="b"/>
            <a:pathLst>
              <a:path w="64135" h="65404">
                <a:moveTo>
                  <a:pt x="64007" y="36588"/>
                </a:moveTo>
                <a:lnTo>
                  <a:pt x="0" y="64795"/>
                </a:lnTo>
                <a:lnTo>
                  <a:pt x="0" y="20586"/>
                </a:lnTo>
                <a:lnTo>
                  <a:pt x="64007" y="0"/>
                </a:lnTo>
                <a:lnTo>
                  <a:pt x="64007" y="365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1409362" y="5614978"/>
            <a:ext cx="360456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Reprocessing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363456" y="5502163"/>
            <a:ext cx="381732" cy="8309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363457" y="5502163"/>
            <a:ext cx="381747" cy="83297"/>
          </a:xfrm>
          <a:custGeom>
            <a:avLst/>
            <a:gdLst/>
            <a:ahLst/>
            <a:cxnLst/>
            <a:rect l="l" t="t" r="r" b="b"/>
            <a:pathLst>
              <a:path w="648969" h="141604">
                <a:moveTo>
                  <a:pt x="0" y="0"/>
                </a:moveTo>
                <a:lnTo>
                  <a:pt x="648944" y="0"/>
                </a:lnTo>
                <a:lnTo>
                  <a:pt x="648944" y="141262"/>
                </a:lnTo>
                <a:lnTo>
                  <a:pt x="0" y="1412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45182" y="5488955"/>
            <a:ext cx="44711" cy="9542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45183" y="5488967"/>
            <a:ext cx="44824" cy="95624"/>
          </a:xfrm>
          <a:custGeom>
            <a:avLst/>
            <a:gdLst/>
            <a:ahLst/>
            <a:cxnLst/>
            <a:rect l="l" t="t" r="r" b="b"/>
            <a:pathLst>
              <a:path w="76200" h="162559">
                <a:moveTo>
                  <a:pt x="75996" y="118795"/>
                </a:moveTo>
                <a:lnTo>
                  <a:pt x="0" y="162204"/>
                </a:lnTo>
                <a:lnTo>
                  <a:pt x="0" y="22898"/>
                </a:lnTo>
                <a:lnTo>
                  <a:pt x="75996" y="0"/>
                </a:lnTo>
                <a:lnTo>
                  <a:pt x="75996" y="11879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362957" y="5488633"/>
            <a:ext cx="426309" cy="1379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362957" y="5488635"/>
            <a:ext cx="426571" cy="13821"/>
          </a:xfrm>
          <a:custGeom>
            <a:avLst/>
            <a:gdLst/>
            <a:ahLst/>
            <a:cxnLst/>
            <a:rect l="l" t="t" r="r" b="b"/>
            <a:pathLst>
              <a:path w="725169" h="23495">
                <a:moveTo>
                  <a:pt x="85255" y="0"/>
                </a:moveTo>
                <a:lnTo>
                  <a:pt x="724725" y="0"/>
                </a:lnTo>
                <a:lnTo>
                  <a:pt x="649782" y="23469"/>
                </a:lnTo>
                <a:lnTo>
                  <a:pt x="0" y="23469"/>
                </a:lnTo>
                <a:lnTo>
                  <a:pt x="85255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502806" y="5557400"/>
            <a:ext cx="190858" cy="4155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502806" y="5557400"/>
            <a:ext cx="190874" cy="41835"/>
          </a:xfrm>
          <a:custGeom>
            <a:avLst/>
            <a:gdLst/>
            <a:ahLst/>
            <a:cxnLst/>
            <a:rect l="l" t="t" r="r" b="b"/>
            <a:pathLst>
              <a:path w="324485" h="71120">
                <a:moveTo>
                  <a:pt x="0" y="0"/>
                </a:moveTo>
                <a:lnTo>
                  <a:pt x="324472" y="0"/>
                </a:lnTo>
                <a:lnTo>
                  <a:pt x="324472" y="70637"/>
                </a:lnTo>
                <a:lnTo>
                  <a:pt x="0" y="706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693672" y="5550804"/>
            <a:ext cx="22344" cy="4771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693669" y="5550805"/>
            <a:ext cx="22412" cy="47812"/>
          </a:xfrm>
          <a:custGeom>
            <a:avLst/>
            <a:gdLst/>
            <a:ahLst/>
            <a:cxnLst/>
            <a:rect l="l" t="t" r="r" b="b"/>
            <a:pathLst>
              <a:path w="38100" h="81279">
                <a:moveTo>
                  <a:pt x="37998" y="59410"/>
                </a:moveTo>
                <a:lnTo>
                  <a:pt x="0" y="81089"/>
                </a:lnTo>
                <a:lnTo>
                  <a:pt x="0" y="11442"/>
                </a:lnTo>
                <a:lnTo>
                  <a:pt x="37998" y="0"/>
                </a:lnTo>
                <a:lnTo>
                  <a:pt x="37998" y="5941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502559" y="5550647"/>
            <a:ext cx="213151" cy="688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502562" y="5550647"/>
            <a:ext cx="213285" cy="7097"/>
          </a:xfrm>
          <a:custGeom>
            <a:avLst/>
            <a:gdLst/>
            <a:ahLst/>
            <a:cxnLst/>
            <a:rect l="l" t="t" r="r" b="b"/>
            <a:pathLst>
              <a:path w="362585" h="12065">
                <a:moveTo>
                  <a:pt x="42621" y="0"/>
                </a:moveTo>
                <a:lnTo>
                  <a:pt x="362356" y="0"/>
                </a:lnTo>
                <a:lnTo>
                  <a:pt x="324891" y="11709"/>
                </a:lnTo>
                <a:lnTo>
                  <a:pt x="0" y="11709"/>
                </a:lnTo>
                <a:lnTo>
                  <a:pt x="42621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381364" y="5467828"/>
            <a:ext cx="129039" cy="3251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381361" y="5467831"/>
            <a:ext cx="129241" cy="32871"/>
          </a:xfrm>
          <a:custGeom>
            <a:avLst/>
            <a:gdLst/>
            <a:ahLst/>
            <a:cxnLst/>
            <a:rect l="l" t="t" r="r" b="b"/>
            <a:pathLst>
              <a:path w="219710" h="55879">
                <a:moveTo>
                  <a:pt x="0" y="5105"/>
                </a:moveTo>
                <a:lnTo>
                  <a:pt x="219354" y="0"/>
                </a:lnTo>
                <a:lnTo>
                  <a:pt x="219354" y="55257"/>
                </a:lnTo>
                <a:lnTo>
                  <a:pt x="0" y="55257"/>
                </a:lnTo>
                <a:lnTo>
                  <a:pt x="0" y="510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510403" y="5464212"/>
            <a:ext cx="30315" cy="3568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510391" y="5464208"/>
            <a:ext cx="30629" cy="35859"/>
          </a:xfrm>
          <a:custGeom>
            <a:avLst/>
            <a:gdLst/>
            <a:ahLst/>
            <a:cxnLst/>
            <a:rect l="l" t="t" r="r" b="b"/>
            <a:pathLst>
              <a:path w="52069" h="60959">
                <a:moveTo>
                  <a:pt x="51549" y="44056"/>
                </a:moveTo>
                <a:lnTo>
                  <a:pt x="0" y="60680"/>
                </a:lnTo>
                <a:lnTo>
                  <a:pt x="0" y="6375"/>
                </a:lnTo>
                <a:lnTo>
                  <a:pt x="51549" y="0"/>
                </a:lnTo>
                <a:lnTo>
                  <a:pt x="51549" y="440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381117" y="5464048"/>
            <a:ext cx="159280" cy="693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381114" y="5464047"/>
            <a:ext cx="159497" cy="7097"/>
          </a:xfrm>
          <a:custGeom>
            <a:avLst/>
            <a:gdLst/>
            <a:ahLst/>
            <a:cxnLst/>
            <a:rect l="l" t="t" r="r" b="b"/>
            <a:pathLst>
              <a:path w="271144" h="12065">
                <a:moveTo>
                  <a:pt x="71970" y="5981"/>
                </a:moveTo>
                <a:lnTo>
                  <a:pt x="270789" y="0"/>
                </a:lnTo>
                <a:lnTo>
                  <a:pt x="219773" y="6654"/>
                </a:lnTo>
                <a:lnTo>
                  <a:pt x="0" y="11785"/>
                </a:lnTo>
                <a:lnTo>
                  <a:pt x="71970" y="598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685848" y="5401177"/>
            <a:ext cx="10085" cy="1494"/>
          </a:xfrm>
          <a:custGeom>
            <a:avLst/>
            <a:gdLst/>
            <a:ahLst/>
            <a:cxnLst/>
            <a:rect l="l" t="t" r="r" b="b"/>
            <a:pathLst>
              <a:path w="17144" h="2540">
                <a:moveTo>
                  <a:pt x="13309" y="0"/>
                </a:moveTo>
                <a:lnTo>
                  <a:pt x="3848" y="0"/>
                </a:lnTo>
                <a:lnTo>
                  <a:pt x="0" y="495"/>
                </a:lnTo>
                <a:lnTo>
                  <a:pt x="0" y="1689"/>
                </a:lnTo>
                <a:lnTo>
                  <a:pt x="3848" y="2159"/>
                </a:lnTo>
                <a:lnTo>
                  <a:pt x="13309" y="2159"/>
                </a:lnTo>
                <a:lnTo>
                  <a:pt x="17144" y="1689"/>
                </a:lnTo>
                <a:lnTo>
                  <a:pt x="17144" y="495"/>
                </a:lnTo>
                <a:lnTo>
                  <a:pt x="133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685848" y="5401177"/>
            <a:ext cx="10085" cy="1494"/>
          </a:xfrm>
          <a:custGeom>
            <a:avLst/>
            <a:gdLst/>
            <a:ahLst/>
            <a:cxnLst/>
            <a:rect l="l" t="t" r="r" b="b"/>
            <a:pathLst>
              <a:path w="17144" h="2540">
                <a:moveTo>
                  <a:pt x="17144" y="1092"/>
                </a:moveTo>
                <a:lnTo>
                  <a:pt x="17144" y="1689"/>
                </a:lnTo>
                <a:lnTo>
                  <a:pt x="13309" y="2159"/>
                </a:lnTo>
                <a:lnTo>
                  <a:pt x="8572" y="2159"/>
                </a:lnTo>
                <a:lnTo>
                  <a:pt x="3848" y="2159"/>
                </a:lnTo>
                <a:lnTo>
                  <a:pt x="0" y="1689"/>
                </a:lnTo>
                <a:lnTo>
                  <a:pt x="0" y="1092"/>
                </a:lnTo>
                <a:lnTo>
                  <a:pt x="0" y="495"/>
                </a:lnTo>
                <a:lnTo>
                  <a:pt x="3848" y="0"/>
                </a:lnTo>
                <a:lnTo>
                  <a:pt x="8572" y="0"/>
                </a:lnTo>
                <a:lnTo>
                  <a:pt x="13309" y="0"/>
                </a:lnTo>
                <a:lnTo>
                  <a:pt x="17144" y="495"/>
                </a:lnTo>
                <a:lnTo>
                  <a:pt x="17144" y="109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684162" y="5402229"/>
            <a:ext cx="13454" cy="9451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684167" y="5402228"/>
            <a:ext cx="13447" cy="94876"/>
          </a:xfrm>
          <a:custGeom>
            <a:avLst/>
            <a:gdLst/>
            <a:ahLst/>
            <a:cxnLst/>
            <a:rect l="l" t="t" r="r" b="b"/>
            <a:pathLst>
              <a:path w="22860" h="161290">
                <a:moveTo>
                  <a:pt x="22860" y="159245"/>
                </a:moveTo>
                <a:lnTo>
                  <a:pt x="22860" y="160032"/>
                </a:lnTo>
                <a:lnTo>
                  <a:pt x="17741" y="160680"/>
                </a:lnTo>
                <a:lnTo>
                  <a:pt x="11430" y="160680"/>
                </a:lnTo>
                <a:lnTo>
                  <a:pt x="5118" y="160680"/>
                </a:lnTo>
                <a:lnTo>
                  <a:pt x="0" y="160032"/>
                </a:lnTo>
                <a:lnTo>
                  <a:pt x="0" y="159245"/>
                </a:lnTo>
                <a:lnTo>
                  <a:pt x="2857" y="0"/>
                </a:lnTo>
                <a:lnTo>
                  <a:pt x="2857" y="596"/>
                </a:lnTo>
                <a:lnTo>
                  <a:pt x="6705" y="1092"/>
                </a:lnTo>
                <a:lnTo>
                  <a:pt x="11430" y="1092"/>
                </a:lnTo>
                <a:lnTo>
                  <a:pt x="16167" y="1092"/>
                </a:lnTo>
                <a:lnTo>
                  <a:pt x="20002" y="596"/>
                </a:lnTo>
                <a:lnTo>
                  <a:pt x="20002" y="0"/>
                </a:lnTo>
                <a:lnTo>
                  <a:pt x="22860" y="15924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21683" y="5401177"/>
            <a:ext cx="10085" cy="1494"/>
          </a:xfrm>
          <a:custGeom>
            <a:avLst/>
            <a:gdLst/>
            <a:ahLst/>
            <a:cxnLst/>
            <a:rect l="l" t="t" r="r" b="b"/>
            <a:pathLst>
              <a:path w="17144" h="2540">
                <a:moveTo>
                  <a:pt x="13309" y="0"/>
                </a:moveTo>
                <a:lnTo>
                  <a:pt x="3848" y="0"/>
                </a:lnTo>
                <a:lnTo>
                  <a:pt x="0" y="495"/>
                </a:lnTo>
                <a:lnTo>
                  <a:pt x="0" y="1689"/>
                </a:lnTo>
                <a:lnTo>
                  <a:pt x="3848" y="2159"/>
                </a:lnTo>
                <a:lnTo>
                  <a:pt x="13309" y="2159"/>
                </a:lnTo>
                <a:lnTo>
                  <a:pt x="17144" y="1689"/>
                </a:lnTo>
                <a:lnTo>
                  <a:pt x="17144" y="495"/>
                </a:lnTo>
                <a:lnTo>
                  <a:pt x="133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1683" y="5401177"/>
            <a:ext cx="10085" cy="1494"/>
          </a:xfrm>
          <a:custGeom>
            <a:avLst/>
            <a:gdLst/>
            <a:ahLst/>
            <a:cxnLst/>
            <a:rect l="l" t="t" r="r" b="b"/>
            <a:pathLst>
              <a:path w="17144" h="2540">
                <a:moveTo>
                  <a:pt x="17144" y="1092"/>
                </a:moveTo>
                <a:lnTo>
                  <a:pt x="17144" y="1689"/>
                </a:lnTo>
                <a:lnTo>
                  <a:pt x="13309" y="2159"/>
                </a:lnTo>
                <a:lnTo>
                  <a:pt x="8572" y="2159"/>
                </a:lnTo>
                <a:lnTo>
                  <a:pt x="3848" y="2159"/>
                </a:lnTo>
                <a:lnTo>
                  <a:pt x="0" y="1689"/>
                </a:lnTo>
                <a:lnTo>
                  <a:pt x="0" y="1092"/>
                </a:lnTo>
                <a:lnTo>
                  <a:pt x="0" y="495"/>
                </a:lnTo>
                <a:lnTo>
                  <a:pt x="3848" y="0"/>
                </a:lnTo>
                <a:lnTo>
                  <a:pt x="8572" y="0"/>
                </a:lnTo>
                <a:lnTo>
                  <a:pt x="13309" y="0"/>
                </a:lnTo>
                <a:lnTo>
                  <a:pt x="17144" y="495"/>
                </a:lnTo>
                <a:lnTo>
                  <a:pt x="17144" y="109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19998" y="5402229"/>
            <a:ext cx="13447" cy="9451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0002" y="5402228"/>
            <a:ext cx="13447" cy="94876"/>
          </a:xfrm>
          <a:custGeom>
            <a:avLst/>
            <a:gdLst/>
            <a:ahLst/>
            <a:cxnLst/>
            <a:rect l="l" t="t" r="r" b="b"/>
            <a:pathLst>
              <a:path w="22860" h="161290">
                <a:moveTo>
                  <a:pt x="22860" y="159245"/>
                </a:moveTo>
                <a:lnTo>
                  <a:pt x="22860" y="160032"/>
                </a:lnTo>
                <a:lnTo>
                  <a:pt x="17741" y="160680"/>
                </a:lnTo>
                <a:lnTo>
                  <a:pt x="11430" y="160680"/>
                </a:lnTo>
                <a:lnTo>
                  <a:pt x="5118" y="160680"/>
                </a:lnTo>
                <a:lnTo>
                  <a:pt x="0" y="160032"/>
                </a:lnTo>
                <a:lnTo>
                  <a:pt x="0" y="159245"/>
                </a:lnTo>
                <a:lnTo>
                  <a:pt x="2857" y="0"/>
                </a:lnTo>
                <a:lnTo>
                  <a:pt x="2857" y="596"/>
                </a:lnTo>
                <a:lnTo>
                  <a:pt x="6705" y="1092"/>
                </a:lnTo>
                <a:lnTo>
                  <a:pt x="11430" y="1092"/>
                </a:lnTo>
                <a:lnTo>
                  <a:pt x="16167" y="1092"/>
                </a:lnTo>
                <a:lnTo>
                  <a:pt x="20002" y="596"/>
                </a:lnTo>
                <a:lnTo>
                  <a:pt x="20002" y="0"/>
                </a:lnTo>
                <a:lnTo>
                  <a:pt x="22860" y="15924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509701" y="5566873"/>
            <a:ext cx="5984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509708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521677" y="5566873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521677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533644" y="5566873"/>
            <a:ext cx="5976" cy="2423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533644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545620" y="5566873"/>
            <a:ext cx="5969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545613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557588" y="5566873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557588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569555" y="5566873"/>
            <a:ext cx="5984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569556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581538" y="5566873"/>
            <a:ext cx="5969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581523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593491" y="5566873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593491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605467" y="5566873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605467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617434" y="5566873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617434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629410" y="5566873"/>
            <a:ext cx="5969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629403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641377" y="5566873"/>
            <a:ext cx="5984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641378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653346" y="5566873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653346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665314" y="5566873"/>
            <a:ext cx="5976" cy="2423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665306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677281" y="5566873"/>
            <a:ext cx="5969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677281" y="556687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198"/>
                </a:moveTo>
                <a:lnTo>
                  <a:pt x="0" y="41198"/>
                </a:lnTo>
                <a:lnTo>
                  <a:pt x="0" y="0"/>
                </a:lnTo>
                <a:lnTo>
                  <a:pt x="10160" y="0"/>
                </a:lnTo>
                <a:lnTo>
                  <a:pt x="10160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373184" y="5527757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373184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385151" y="5527757"/>
            <a:ext cx="5969" cy="930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385159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397127" y="5527757"/>
            <a:ext cx="5961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397127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409095" y="5527757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409095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421063" y="552775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421063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433038" y="552775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433038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445006" y="5527757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445006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456974" y="552775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456974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468942" y="552775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468942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480910" y="552775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480917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492885" y="552775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492885" y="552778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11"/>
                </a:moveTo>
                <a:lnTo>
                  <a:pt x="0" y="15811"/>
                </a:lnTo>
                <a:lnTo>
                  <a:pt x="0" y="0"/>
                </a:lnTo>
                <a:lnTo>
                  <a:pt x="10160" y="0"/>
                </a:lnTo>
                <a:lnTo>
                  <a:pt x="10160" y="158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373184" y="5543207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373184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385151" y="5543207"/>
            <a:ext cx="5969" cy="930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385159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397127" y="5543207"/>
            <a:ext cx="5961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397127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409095" y="5543207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409095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421063" y="554320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421063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433038" y="554320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433038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445006" y="5543207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445006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456974" y="554320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456974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468942" y="554320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468942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480910" y="554320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480917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492885" y="5543207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492885" y="5543207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373184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373184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385151" y="5512330"/>
            <a:ext cx="5969" cy="930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385159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397127" y="5512330"/>
            <a:ext cx="5961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397127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409095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409095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421063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421063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433038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433038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445006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445006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456974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456974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468942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468942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480910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480917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492885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492885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506720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506720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518688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518696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530664" y="5512330"/>
            <a:ext cx="5976" cy="930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530664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542631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542631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554607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554600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566575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566575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578543" y="5512330"/>
            <a:ext cx="5969" cy="930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578543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590511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590511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602478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602478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614446" y="5512330"/>
            <a:ext cx="5984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614454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626422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626422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640257" y="5512330"/>
            <a:ext cx="5969" cy="930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640257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652224" y="5512330"/>
            <a:ext cx="5984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652233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664200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664200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676168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676168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688144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688136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00111" y="5512330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00111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12080" y="5512330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712080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724047" y="5512330"/>
            <a:ext cx="5976" cy="930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724047" y="5512330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824"/>
                </a:moveTo>
                <a:lnTo>
                  <a:pt x="0" y="15824"/>
                </a:lnTo>
                <a:lnTo>
                  <a:pt x="0" y="0"/>
                </a:lnTo>
                <a:lnTo>
                  <a:pt x="10160" y="0"/>
                </a:lnTo>
                <a:lnTo>
                  <a:pt x="10160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556469" y="5313231"/>
            <a:ext cx="381732" cy="5298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556477" y="5313239"/>
            <a:ext cx="381747" cy="53041"/>
          </a:xfrm>
          <a:custGeom>
            <a:avLst/>
            <a:gdLst/>
            <a:ahLst/>
            <a:cxnLst/>
            <a:rect l="l" t="t" r="r" b="b"/>
            <a:pathLst>
              <a:path w="648969" h="90170">
                <a:moveTo>
                  <a:pt x="0" y="0"/>
                </a:moveTo>
                <a:lnTo>
                  <a:pt x="648944" y="0"/>
                </a:lnTo>
                <a:lnTo>
                  <a:pt x="648944" y="90068"/>
                </a:lnTo>
                <a:lnTo>
                  <a:pt x="0" y="9006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938201" y="5300031"/>
            <a:ext cx="44704" cy="6531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938203" y="5300034"/>
            <a:ext cx="44824" cy="65368"/>
          </a:xfrm>
          <a:custGeom>
            <a:avLst/>
            <a:gdLst/>
            <a:ahLst/>
            <a:cxnLst/>
            <a:rect l="l" t="t" r="r" b="b"/>
            <a:pathLst>
              <a:path w="76200" h="111125">
                <a:moveTo>
                  <a:pt x="75996" y="67614"/>
                </a:moveTo>
                <a:lnTo>
                  <a:pt x="0" y="111023"/>
                </a:lnTo>
                <a:lnTo>
                  <a:pt x="0" y="22898"/>
                </a:lnTo>
                <a:lnTo>
                  <a:pt x="75996" y="0"/>
                </a:lnTo>
                <a:lnTo>
                  <a:pt x="75996" y="676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555984" y="5299717"/>
            <a:ext cx="426286" cy="13791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555985" y="5299711"/>
            <a:ext cx="426571" cy="13821"/>
          </a:xfrm>
          <a:custGeom>
            <a:avLst/>
            <a:gdLst/>
            <a:ahLst/>
            <a:cxnLst/>
            <a:rect l="l" t="t" r="r" b="b"/>
            <a:pathLst>
              <a:path w="725169" h="23495">
                <a:moveTo>
                  <a:pt x="85242" y="0"/>
                </a:moveTo>
                <a:lnTo>
                  <a:pt x="724712" y="0"/>
                </a:lnTo>
                <a:lnTo>
                  <a:pt x="649782" y="23469"/>
                </a:lnTo>
                <a:lnTo>
                  <a:pt x="0" y="23469"/>
                </a:lnTo>
                <a:lnTo>
                  <a:pt x="85242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886691" y="5331766"/>
            <a:ext cx="22352" cy="4771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886692" y="5331765"/>
            <a:ext cx="22412" cy="47812"/>
          </a:xfrm>
          <a:custGeom>
            <a:avLst/>
            <a:gdLst/>
            <a:ahLst/>
            <a:cxnLst/>
            <a:rect l="l" t="t" r="r" b="b"/>
            <a:pathLst>
              <a:path w="38100" h="81279">
                <a:moveTo>
                  <a:pt x="37998" y="59410"/>
                </a:moveTo>
                <a:lnTo>
                  <a:pt x="0" y="81114"/>
                </a:lnTo>
                <a:lnTo>
                  <a:pt x="0" y="11468"/>
                </a:lnTo>
                <a:lnTo>
                  <a:pt x="37998" y="0"/>
                </a:lnTo>
                <a:lnTo>
                  <a:pt x="37998" y="5941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695579" y="5331594"/>
            <a:ext cx="213151" cy="691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695585" y="5331607"/>
            <a:ext cx="213285" cy="7097"/>
          </a:xfrm>
          <a:custGeom>
            <a:avLst/>
            <a:gdLst/>
            <a:ahLst/>
            <a:cxnLst/>
            <a:rect l="l" t="t" r="r" b="b"/>
            <a:pathLst>
              <a:path w="362584" h="12065">
                <a:moveTo>
                  <a:pt x="42621" y="0"/>
                </a:moveTo>
                <a:lnTo>
                  <a:pt x="362356" y="0"/>
                </a:lnTo>
                <a:lnTo>
                  <a:pt x="324891" y="11734"/>
                </a:lnTo>
                <a:lnTo>
                  <a:pt x="0" y="11734"/>
                </a:lnTo>
                <a:lnTo>
                  <a:pt x="42621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574383" y="5290849"/>
            <a:ext cx="129032" cy="2057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574385" y="5290856"/>
            <a:ext cx="129241" cy="20918"/>
          </a:xfrm>
          <a:custGeom>
            <a:avLst/>
            <a:gdLst/>
            <a:ahLst/>
            <a:cxnLst/>
            <a:rect l="l" t="t" r="r" b="b"/>
            <a:pathLst>
              <a:path w="219709" h="35559">
                <a:moveTo>
                  <a:pt x="0" y="5130"/>
                </a:moveTo>
                <a:lnTo>
                  <a:pt x="219341" y="0"/>
                </a:lnTo>
                <a:lnTo>
                  <a:pt x="219341" y="34975"/>
                </a:lnTo>
                <a:lnTo>
                  <a:pt x="0" y="34975"/>
                </a:lnTo>
                <a:lnTo>
                  <a:pt x="0" y="513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703415" y="5287249"/>
            <a:ext cx="30315" cy="2372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703410" y="5287251"/>
            <a:ext cx="30629" cy="23906"/>
          </a:xfrm>
          <a:custGeom>
            <a:avLst/>
            <a:gdLst/>
            <a:ahLst/>
            <a:cxnLst/>
            <a:rect l="l" t="t" r="r" b="b"/>
            <a:pathLst>
              <a:path w="52069" h="40640">
                <a:moveTo>
                  <a:pt x="51549" y="23736"/>
                </a:moveTo>
                <a:lnTo>
                  <a:pt x="0" y="40335"/>
                </a:lnTo>
                <a:lnTo>
                  <a:pt x="0" y="6375"/>
                </a:lnTo>
                <a:lnTo>
                  <a:pt x="51549" y="0"/>
                </a:lnTo>
                <a:lnTo>
                  <a:pt x="51549" y="237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574137" y="5287077"/>
            <a:ext cx="159288" cy="692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574133" y="5287089"/>
            <a:ext cx="159497" cy="7097"/>
          </a:xfrm>
          <a:custGeom>
            <a:avLst/>
            <a:gdLst/>
            <a:ahLst/>
            <a:cxnLst/>
            <a:rect l="l" t="t" r="r" b="b"/>
            <a:pathLst>
              <a:path w="271144" h="12065">
                <a:moveTo>
                  <a:pt x="71970" y="5956"/>
                </a:moveTo>
                <a:lnTo>
                  <a:pt x="270789" y="0"/>
                </a:lnTo>
                <a:lnTo>
                  <a:pt x="219773" y="6654"/>
                </a:lnTo>
                <a:lnTo>
                  <a:pt x="0" y="11760"/>
                </a:lnTo>
                <a:lnTo>
                  <a:pt x="71970" y="59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887137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09" y="0"/>
                </a:moveTo>
                <a:lnTo>
                  <a:pt x="2451" y="0"/>
                </a:lnTo>
                <a:lnTo>
                  <a:pt x="0" y="304"/>
                </a:lnTo>
                <a:lnTo>
                  <a:pt x="0" y="1066"/>
                </a:lnTo>
                <a:lnTo>
                  <a:pt x="2451" y="1371"/>
                </a:lnTo>
                <a:lnTo>
                  <a:pt x="8509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887137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73"/>
                </a:moveTo>
                <a:lnTo>
                  <a:pt x="10972" y="1066"/>
                </a:lnTo>
                <a:lnTo>
                  <a:pt x="8509" y="1371"/>
                </a:lnTo>
                <a:lnTo>
                  <a:pt x="5486" y="1371"/>
                </a:lnTo>
                <a:lnTo>
                  <a:pt x="2451" y="1371"/>
                </a:lnTo>
                <a:lnTo>
                  <a:pt x="0" y="1066"/>
                </a:lnTo>
                <a:lnTo>
                  <a:pt x="0" y="673"/>
                </a:lnTo>
                <a:lnTo>
                  <a:pt x="0" y="304"/>
                </a:lnTo>
                <a:lnTo>
                  <a:pt x="2451" y="0"/>
                </a:lnTo>
                <a:lnTo>
                  <a:pt x="5486" y="0"/>
                </a:lnTo>
                <a:lnTo>
                  <a:pt x="8509" y="0"/>
                </a:lnTo>
                <a:lnTo>
                  <a:pt x="10972" y="304"/>
                </a:lnTo>
                <a:lnTo>
                  <a:pt x="10972" y="6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886064" y="5230129"/>
            <a:ext cx="8598" cy="7856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886059" y="5230144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40" h="133984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68"/>
                </a:lnTo>
                <a:lnTo>
                  <a:pt x="4292" y="660"/>
                </a:lnTo>
                <a:lnTo>
                  <a:pt x="7315" y="660"/>
                </a:lnTo>
                <a:lnTo>
                  <a:pt x="10350" y="660"/>
                </a:lnTo>
                <a:lnTo>
                  <a:pt x="12801" y="368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910071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51" y="0"/>
                </a:lnTo>
                <a:lnTo>
                  <a:pt x="0" y="304"/>
                </a:lnTo>
                <a:lnTo>
                  <a:pt x="0" y="1066"/>
                </a:lnTo>
                <a:lnTo>
                  <a:pt x="2451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910071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73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51" y="1371"/>
                </a:lnTo>
                <a:lnTo>
                  <a:pt x="0" y="1066"/>
                </a:lnTo>
                <a:lnTo>
                  <a:pt x="0" y="673"/>
                </a:lnTo>
                <a:lnTo>
                  <a:pt x="0" y="304"/>
                </a:lnTo>
                <a:lnTo>
                  <a:pt x="2451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908991" y="5230129"/>
            <a:ext cx="8606" cy="78568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908995" y="5230144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40" h="133984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68"/>
                </a:lnTo>
                <a:lnTo>
                  <a:pt x="4279" y="660"/>
                </a:lnTo>
                <a:lnTo>
                  <a:pt x="7315" y="660"/>
                </a:lnTo>
                <a:lnTo>
                  <a:pt x="10350" y="660"/>
                </a:lnTo>
                <a:lnTo>
                  <a:pt x="12801" y="368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841314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09" y="0"/>
                </a:moveTo>
                <a:lnTo>
                  <a:pt x="2451" y="0"/>
                </a:lnTo>
                <a:lnTo>
                  <a:pt x="0" y="304"/>
                </a:lnTo>
                <a:lnTo>
                  <a:pt x="0" y="1066"/>
                </a:lnTo>
                <a:lnTo>
                  <a:pt x="2451" y="1371"/>
                </a:lnTo>
                <a:lnTo>
                  <a:pt x="8509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841314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73"/>
                </a:moveTo>
                <a:lnTo>
                  <a:pt x="10972" y="1066"/>
                </a:lnTo>
                <a:lnTo>
                  <a:pt x="8509" y="1371"/>
                </a:lnTo>
                <a:lnTo>
                  <a:pt x="5486" y="1371"/>
                </a:lnTo>
                <a:lnTo>
                  <a:pt x="2451" y="1371"/>
                </a:lnTo>
                <a:lnTo>
                  <a:pt x="0" y="1066"/>
                </a:lnTo>
                <a:lnTo>
                  <a:pt x="0" y="673"/>
                </a:lnTo>
                <a:lnTo>
                  <a:pt x="0" y="304"/>
                </a:lnTo>
                <a:lnTo>
                  <a:pt x="2451" y="0"/>
                </a:lnTo>
                <a:lnTo>
                  <a:pt x="5486" y="0"/>
                </a:lnTo>
                <a:lnTo>
                  <a:pt x="8509" y="0"/>
                </a:lnTo>
                <a:lnTo>
                  <a:pt x="10972" y="304"/>
                </a:lnTo>
                <a:lnTo>
                  <a:pt x="10972" y="6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840240" y="5230129"/>
            <a:ext cx="8598" cy="7856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840235" y="5230144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40" h="133984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68"/>
                </a:lnTo>
                <a:lnTo>
                  <a:pt x="4292" y="660"/>
                </a:lnTo>
                <a:lnTo>
                  <a:pt x="7315" y="660"/>
                </a:lnTo>
                <a:lnTo>
                  <a:pt x="10350" y="660"/>
                </a:lnTo>
                <a:lnTo>
                  <a:pt x="12801" y="368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864248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63" y="0"/>
                </a:lnTo>
                <a:lnTo>
                  <a:pt x="0" y="304"/>
                </a:lnTo>
                <a:lnTo>
                  <a:pt x="0" y="1066"/>
                </a:lnTo>
                <a:lnTo>
                  <a:pt x="2463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864248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73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63" y="1371"/>
                </a:lnTo>
                <a:lnTo>
                  <a:pt x="0" y="1066"/>
                </a:lnTo>
                <a:lnTo>
                  <a:pt x="0" y="673"/>
                </a:lnTo>
                <a:lnTo>
                  <a:pt x="0" y="304"/>
                </a:lnTo>
                <a:lnTo>
                  <a:pt x="2463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863174" y="5230129"/>
            <a:ext cx="8606" cy="7856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863172" y="5230144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40" h="133984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68"/>
                </a:lnTo>
                <a:lnTo>
                  <a:pt x="4292" y="660"/>
                </a:lnTo>
                <a:lnTo>
                  <a:pt x="7315" y="660"/>
                </a:lnTo>
                <a:lnTo>
                  <a:pt x="10350" y="660"/>
                </a:lnTo>
                <a:lnTo>
                  <a:pt x="12801" y="368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792508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09" y="0"/>
                </a:moveTo>
                <a:lnTo>
                  <a:pt x="2451" y="0"/>
                </a:lnTo>
                <a:lnTo>
                  <a:pt x="0" y="304"/>
                </a:lnTo>
                <a:lnTo>
                  <a:pt x="0" y="1066"/>
                </a:lnTo>
                <a:lnTo>
                  <a:pt x="2451" y="1371"/>
                </a:lnTo>
                <a:lnTo>
                  <a:pt x="8509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792508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73"/>
                </a:moveTo>
                <a:lnTo>
                  <a:pt x="10972" y="1066"/>
                </a:lnTo>
                <a:lnTo>
                  <a:pt x="8509" y="1371"/>
                </a:lnTo>
                <a:lnTo>
                  <a:pt x="5486" y="1371"/>
                </a:lnTo>
                <a:lnTo>
                  <a:pt x="2451" y="1371"/>
                </a:lnTo>
                <a:lnTo>
                  <a:pt x="0" y="1066"/>
                </a:lnTo>
                <a:lnTo>
                  <a:pt x="0" y="673"/>
                </a:lnTo>
                <a:lnTo>
                  <a:pt x="0" y="304"/>
                </a:lnTo>
                <a:lnTo>
                  <a:pt x="2451" y="0"/>
                </a:lnTo>
                <a:lnTo>
                  <a:pt x="5486" y="0"/>
                </a:lnTo>
                <a:lnTo>
                  <a:pt x="8509" y="0"/>
                </a:lnTo>
                <a:lnTo>
                  <a:pt x="10972" y="304"/>
                </a:lnTo>
                <a:lnTo>
                  <a:pt x="10972" y="6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791435" y="5230129"/>
            <a:ext cx="8598" cy="7856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791429" y="5230144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40" h="133984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68"/>
                </a:lnTo>
                <a:lnTo>
                  <a:pt x="4292" y="660"/>
                </a:lnTo>
                <a:lnTo>
                  <a:pt x="7315" y="660"/>
                </a:lnTo>
                <a:lnTo>
                  <a:pt x="10350" y="660"/>
                </a:lnTo>
                <a:lnTo>
                  <a:pt x="12801" y="368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815441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63" y="0"/>
                </a:lnTo>
                <a:lnTo>
                  <a:pt x="0" y="304"/>
                </a:lnTo>
                <a:lnTo>
                  <a:pt x="0" y="1066"/>
                </a:lnTo>
                <a:lnTo>
                  <a:pt x="2463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815441" y="5229468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73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63" y="1371"/>
                </a:lnTo>
                <a:lnTo>
                  <a:pt x="0" y="1066"/>
                </a:lnTo>
                <a:lnTo>
                  <a:pt x="0" y="673"/>
                </a:lnTo>
                <a:lnTo>
                  <a:pt x="0" y="304"/>
                </a:lnTo>
                <a:lnTo>
                  <a:pt x="2463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814361" y="5230129"/>
            <a:ext cx="8614" cy="7856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814365" y="5230144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40" h="133984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68"/>
                </a:lnTo>
                <a:lnTo>
                  <a:pt x="4292" y="660"/>
                </a:lnTo>
                <a:lnTo>
                  <a:pt x="7315" y="660"/>
                </a:lnTo>
                <a:lnTo>
                  <a:pt x="10350" y="660"/>
                </a:lnTo>
                <a:lnTo>
                  <a:pt x="12801" y="368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801534" y="5318446"/>
            <a:ext cx="5969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801527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813502" y="5318446"/>
            <a:ext cx="5976" cy="9315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813502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825470" y="5318446"/>
            <a:ext cx="5984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825470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837453" y="5318446"/>
            <a:ext cx="5969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837438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849421" y="5318446"/>
            <a:ext cx="5969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849413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861381" y="5318446"/>
            <a:ext cx="5969" cy="9315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861381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873357" y="5318446"/>
            <a:ext cx="5969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873349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885324" y="5318446"/>
            <a:ext cx="5969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885317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897284" y="5318446"/>
            <a:ext cx="5984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897293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909260" y="5318446"/>
            <a:ext cx="5984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909260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921228" y="5318446"/>
            <a:ext cx="5969" cy="931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921228" y="5318446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561011" y="5318185"/>
            <a:ext cx="5976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561011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572987" y="5318185"/>
            <a:ext cx="5969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572987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584954" y="5318185"/>
            <a:ext cx="5976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584954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596923" y="5318185"/>
            <a:ext cx="5976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596923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608898" y="5318185"/>
            <a:ext cx="5969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608890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620858" y="5318185"/>
            <a:ext cx="5976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620858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632833" y="5318185"/>
            <a:ext cx="5969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632826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644801" y="5318185"/>
            <a:ext cx="5976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644801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656769" y="5318185"/>
            <a:ext cx="5984" cy="39437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656769" y="5318199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669289" y="5318185"/>
            <a:ext cx="5984" cy="3940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669305" y="5318185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6992"/>
                </a:moveTo>
                <a:lnTo>
                  <a:pt x="0" y="66992"/>
                </a:lnTo>
                <a:lnTo>
                  <a:pt x="0" y="0"/>
                </a:lnTo>
                <a:lnTo>
                  <a:pt x="10159" y="0"/>
                </a:lnTo>
                <a:lnTo>
                  <a:pt x="10159" y="6699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681265" y="5318185"/>
            <a:ext cx="5984" cy="3940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681273" y="5318185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6992"/>
                </a:moveTo>
                <a:lnTo>
                  <a:pt x="0" y="66992"/>
                </a:lnTo>
                <a:lnTo>
                  <a:pt x="0" y="0"/>
                </a:lnTo>
                <a:lnTo>
                  <a:pt x="10159" y="0"/>
                </a:lnTo>
                <a:lnTo>
                  <a:pt x="10159" y="6699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693241" y="5318185"/>
            <a:ext cx="5976" cy="39407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693241" y="5318185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09">
                <a:moveTo>
                  <a:pt x="10159" y="66992"/>
                </a:moveTo>
                <a:lnTo>
                  <a:pt x="0" y="66992"/>
                </a:lnTo>
                <a:lnTo>
                  <a:pt x="0" y="0"/>
                </a:lnTo>
                <a:lnTo>
                  <a:pt x="10159" y="0"/>
                </a:lnTo>
                <a:lnTo>
                  <a:pt x="10159" y="6699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705208" y="5318185"/>
            <a:ext cx="5976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705216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717184" y="5318185"/>
            <a:ext cx="5961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717184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729152" y="5318185"/>
            <a:ext cx="5961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729152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741120" y="5318185"/>
            <a:ext cx="5976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741120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753087" y="5318185"/>
            <a:ext cx="5976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753087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765063" y="5318185"/>
            <a:ext cx="5969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765056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777031" y="5318185"/>
            <a:ext cx="5976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777031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788998" y="5318185"/>
            <a:ext cx="5976" cy="92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788998" y="5318185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798"/>
                </a:moveTo>
                <a:lnTo>
                  <a:pt x="0" y="15798"/>
                </a:lnTo>
                <a:lnTo>
                  <a:pt x="0" y="0"/>
                </a:lnTo>
                <a:lnTo>
                  <a:pt x="10159" y="0"/>
                </a:lnTo>
                <a:lnTo>
                  <a:pt x="10159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2440274" y="2390081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6637" y="0"/>
                </a:moveTo>
                <a:lnTo>
                  <a:pt x="4787" y="0"/>
                </a:lnTo>
                <a:lnTo>
                  <a:pt x="0" y="596"/>
                </a:lnTo>
                <a:lnTo>
                  <a:pt x="0" y="2082"/>
                </a:lnTo>
                <a:lnTo>
                  <a:pt x="4787" y="2667"/>
                </a:lnTo>
                <a:lnTo>
                  <a:pt x="16637" y="2667"/>
                </a:lnTo>
                <a:lnTo>
                  <a:pt x="21424" y="2082"/>
                </a:lnTo>
                <a:lnTo>
                  <a:pt x="21424" y="596"/>
                </a:lnTo>
                <a:lnTo>
                  <a:pt x="166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2440274" y="2390081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424" y="1333"/>
                </a:moveTo>
                <a:lnTo>
                  <a:pt x="21424" y="2082"/>
                </a:lnTo>
                <a:lnTo>
                  <a:pt x="16637" y="2667"/>
                </a:lnTo>
                <a:lnTo>
                  <a:pt x="10706" y="2667"/>
                </a:lnTo>
                <a:lnTo>
                  <a:pt x="4787" y="2667"/>
                </a:lnTo>
                <a:lnTo>
                  <a:pt x="0" y="2082"/>
                </a:lnTo>
                <a:lnTo>
                  <a:pt x="0" y="1333"/>
                </a:lnTo>
                <a:lnTo>
                  <a:pt x="0" y="596"/>
                </a:lnTo>
                <a:lnTo>
                  <a:pt x="4787" y="0"/>
                </a:lnTo>
                <a:lnTo>
                  <a:pt x="10706" y="0"/>
                </a:lnTo>
                <a:lnTo>
                  <a:pt x="16637" y="0"/>
                </a:lnTo>
                <a:lnTo>
                  <a:pt x="21424" y="596"/>
                </a:lnTo>
                <a:lnTo>
                  <a:pt x="21424" y="13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2438168" y="2391395"/>
            <a:ext cx="16809" cy="103206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2438169" y="2391389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75"/>
                </a:lnTo>
                <a:lnTo>
                  <a:pt x="22186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75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2417826" y="2396625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6624" y="0"/>
                </a:moveTo>
                <a:lnTo>
                  <a:pt x="4787" y="0"/>
                </a:lnTo>
                <a:lnTo>
                  <a:pt x="0" y="584"/>
                </a:lnTo>
                <a:lnTo>
                  <a:pt x="0" y="2082"/>
                </a:lnTo>
                <a:lnTo>
                  <a:pt x="4787" y="2667"/>
                </a:lnTo>
                <a:lnTo>
                  <a:pt x="16624" y="2667"/>
                </a:lnTo>
                <a:lnTo>
                  <a:pt x="21424" y="2082"/>
                </a:lnTo>
                <a:lnTo>
                  <a:pt x="21424" y="584"/>
                </a:lnTo>
                <a:lnTo>
                  <a:pt x="16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2417826" y="2396625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424" y="1333"/>
                </a:moveTo>
                <a:lnTo>
                  <a:pt x="21424" y="2082"/>
                </a:lnTo>
                <a:lnTo>
                  <a:pt x="16624" y="2667"/>
                </a:lnTo>
                <a:lnTo>
                  <a:pt x="10706" y="2667"/>
                </a:lnTo>
                <a:lnTo>
                  <a:pt x="4787" y="2667"/>
                </a:lnTo>
                <a:lnTo>
                  <a:pt x="0" y="2082"/>
                </a:lnTo>
                <a:lnTo>
                  <a:pt x="0" y="1333"/>
                </a:lnTo>
                <a:lnTo>
                  <a:pt x="0" y="584"/>
                </a:lnTo>
                <a:lnTo>
                  <a:pt x="4787" y="0"/>
                </a:lnTo>
                <a:lnTo>
                  <a:pt x="10706" y="0"/>
                </a:lnTo>
                <a:lnTo>
                  <a:pt x="16624" y="0"/>
                </a:lnTo>
                <a:lnTo>
                  <a:pt x="21424" y="584"/>
                </a:lnTo>
                <a:lnTo>
                  <a:pt x="21424" y="13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2415727" y="2397932"/>
            <a:ext cx="16809" cy="103221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2415721" y="2397933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63"/>
                </a:lnTo>
                <a:lnTo>
                  <a:pt x="22174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63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2495734" y="237238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5">
                <a:moveTo>
                  <a:pt x="11087" y="0"/>
                </a:moveTo>
                <a:lnTo>
                  <a:pt x="3187" y="0"/>
                </a:lnTo>
                <a:lnTo>
                  <a:pt x="0" y="406"/>
                </a:lnTo>
                <a:lnTo>
                  <a:pt x="0" y="1384"/>
                </a:lnTo>
                <a:lnTo>
                  <a:pt x="3187" y="1778"/>
                </a:lnTo>
                <a:lnTo>
                  <a:pt x="11087" y="1778"/>
                </a:lnTo>
                <a:lnTo>
                  <a:pt x="14287" y="1384"/>
                </a:lnTo>
                <a:lnTo>
                  <a:pt x="14287" y="406"/>
                </a:lnTo>
                <a:lnTo>
                  <a:pt x="110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2495734" y="237238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5">
                <a:moveTo>
                  <a:pt x="14287" y="889"/>
                </a:moveTo>
                <a:lnTo>
                  <a:pt x="14287" y="1384"/>
                </a:lnTo>
                <a:lnTo>
                  <a:pt x="11087" y="1778"/>
                </a:lnTo>
                <a:lnTo>
                  <a:pt x="7150" y="1778"/>
                </a:lnTo>
                <a:lnTo>
                  <a:pt x="3187" y="1778"/>
                </a:lnTo>
                <a:lnTo>
                  <a:pt x="0" y="1384"/>
                </a:lnTo>
                <a:lnTo>
                  <a:pt x="0" y="889"/>
                </a:lnTo>
                <a:lnTo>
                  <a:pt x="0" y="406"/>
                </a:lnTo>
                <a:lnTo>
                  <a:pt x="3187" y="0"/>
                </a:lnTo>
                <a:lnTo>
                  <a:pt x="7150" y="0"/>
                </a:lnTo>
                <a:lnTo>
                  <a:pt x="11087" y="0"/>
                </a:lnTo>
                <a:lnTo>
                  <a:pt x="14287" y="406"/>
                </a:lnTo>
                <a:lnTo>
                  <a:pt x="14287" y="8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2524369" y="237238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5">
                <a:moveTo>
                  <a:pt x="11087" y="0"/>
                </a:moveTo>
                <a:lnTo>
                  <a:pt x="3200" y="0"/>
                </a:lnTo>
                <a:lnTo>
                  <a:pt x="0" y="406"/>
                </a:lnTo>
                <a:lnTo>
                  <a:pt x="0" y="1384"/>
                </a:lnTo>
                <a:lnTo>
                  <a:pt x="3200" y="1778"/>
                </a:lnTo>
                <a:lnTo>
                  <a:pt x="11087" y="1778"/>
                </a:lnTo>
                <a:lnTo>
                  <a:pt x="14287" y="1384"/>
                </a:lnTo>
                <a:lnTo>
                  <a:pt x="14287" y="406"/>
                </a:lnTo>
                <a:lnTo>
                  <a:pt x="110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2524369" y="237238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5">
                <a:moveTo>
                  <a:pt x="14287" y="889"/>
                </a:moveTo>
                <a:lnTo>
                  <a:pt x="14287" y="1384"/>
                </a:lnTo>
                <a:lnTo>
                  <a:pt x="11087" y="1778"/>
                </a:lnTo>
                <a:lnTo>
                  <a:pt x="7150" y="1778"/>
                </a:lnTo>
                <a:lnTo>
                  <a:pt x="3200" y="1778"/>
                </a:lnTo>
                <a:lnTo>
                  <a:pt x="0" y="1384"/>
                </a:lnTo>
                <a:lnTo>
                  <a:pt x="0" y="889"/>
                </a:lnTo>
                <a:lnTo>
                  <a:pt x="0" y="406"/>
                </a:lnTo>
                <a:lnTo>
                  <a:pt x="3200" y="0"/>
                </a:lnTo>
                <a:lnTo>
                  <a:pt x="7150" y="0"/>
                </a:lnTo>
                <a:lnTo>
                  <a:pt x="11087" y="0"/>
                </a:lnTo>
                <a:lnTo>
                  <a:pt x="14287" y="406"/>
                </a:lnTo>
                <a:lnTo>
                  <a:pt x="14287" y="8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2334283" y="2441448"/>
            <a:ext cx="235062" cy="151242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2334281" y="2441442"/>
            <a:ext cx="235324" cy="151279"/>
          </a:xfrm>
          <a:custGeom>
            <a:avLst/>
            <a:gdLst/>
            <a:ahLst/>
            <a:cxnLst/>
            <a:rect l="l" t="t" r="r" b="b"/>
            <a:pathLst>
              <a:path w="400050" h="257175">
                <a:moveTo>
                  <a:pt x="0" y="111861"/>
                </a:moveTo>
                <a:lnTo>
                  <a:pt x="171716" y="111861"/>
                </a:lnTo>
                <a:lnTo>
                  <a:pt x="172046" y="0"/>
                </a:lnTo>
                <a:lnTo>
                  <a:pt x="399605" y="0"/>
                </a:lnTo>
                <a:lnTo>
                  <a:pt x="399605" y="257124"/>
                </a:lnTo>
                <a:lnTo>
                  <a:pt x="0" y="250736"/>
                </a:lnTo>
                <a:lnTo>
                  <a:pt x="0" y="11186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2569344" y="2423219"/>
            <a:ext cx="71598" cy="17055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2569342" y="2423221"/>
            <a:ext cx="71718" cy="170703"/>
          </a:xfrm>
          <a:custGeom>
            <a:avLst/>
            <a:gdLst/>
            <a:ahLst/>
            <a:cxnLst/>
            <a:rect l="l" t="t" r="r" b="b"/>
            <a:pathLst>
              <a:path w="121920" h="290195">
                <a:moveTo>
                  <a:pt x="121716" y="232791"/>
                </a:moveTo>
                <a:lnTo>
                  <a:pt x="0" y="289941"/>
                </a:lnTo>
                <a:lnTo>
                  <a:pt x="0" y="31546"/>
                </a:lnTo>
                <a:lnTo>
                  <a:pt x="121716" y="0"/>
                </a:lnTo>
                <a:lnTo>
                  <a:pt x="121716" y="23279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2370612" y="2558393"/>
            <a:ext cx="170815" cy="48835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2370604" y="2558408"/>
            <a:ext cx="171076" cy="48932"/>
          </a:xfrm>
          <a:custGeom>
            <a:avLst/>
            <a:gdLst/>
            <a:ahLst/>
            <a:cxnLst/>
            <a:rect l="l" t="t" r="r" b="b"/>
            <a:pathLst>
              <a:path w="290829" h="83185">
                <a:moveTo>
                  <a:pt x="0" y="0"/>
                </a:moveTo>
                <a:lnTo>
                  <a:pt x="290398" y="0"/>
                </a:lnTo>
                <a:lnTo>
                  <a:pt x="290398" y="82994"/>
                </a:lnTo>
                <a:lnTo>
                  <a:pt x="0" y="829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2541419" y="2550145"/>
            <a:ext cx="27940" cy="5652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2541421" y="2550146"/>
            <a:ext cx="28015" cy="56776"/>
          </a:xfrm>
          <a:custGeom>
            <a:avLst/>
            <a:gdLst/>
            <a:ahLst/>
            <a:cxnLst/>
            <a:rect l="l" t="t" r="r" b="b"/>
            <a:pathLst>
              <a:path w="47625" h="96520">
                <a:moveTo>
                  <a:pt x="47498" y="74269"/>
                </a:moveTo>
                <a:lnTo>
                  <a:pt x="0" y="96100"/>
                </a:lnTo>
                <a:lnTo>
                  <a:pt x="0" y="14312"/>
                </a:lnTo>
                <a:lnTo>
                  <a:pt x="47498" y="0"/>
                </a:lnTo>
                <a:lnTo>
                  <a:pt x="47498" y="742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2370290" y="2549331"/>
            <a:ext cx="199001" cy="8614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2370298" y="2549323"/>
            <a:ext cx="199091" cy="8965"/>
          </a:xfrm>
          <a:custGeom>
            <a:avLst/>
            <a:gdLst/>
            <a:ahLst/>
            <a:cxnLst/>
            <a:rect l="l" t="t" r="r" b="b"/>
            <a:pathLst>
              <a:path w="338454" h="15239">
                <a:moveTo>
                  <a:pt x="53276" y="0"/>
                </a:moveTo>
                <a:lnTo>
                  <a:pt x="338289" y="431"/>
                </a:lnTo>
                <a:lnTo>
                  <a:pt x="290918" y="14655"/>
                </a:lnTo>
                <a:lnTo>
                  <a:pt x="0" y="14655"/>
                </a:lnTo>
                <a:lnTo>
                  <a:pt x="5327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2379225" y="2570241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2379225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2394189" y="2570241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2394189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2409152" y="2570241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2409152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2424116" y="2570241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2424116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7" name="object 797"/>
          <p:cNvSpPr/>
          <p:nvPr/>
        </p:nvSpPr>
        <p:spPr>
          <a:xfrm>
            <a:off x="2439072" y="2570241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8" name="object 798"/>
          <p:cNvSpPr/>
          <p:nvPr/>
        </p:nvSpPr>
        <p:spPr>
          <a:xfrm>
            <a:off x="2439072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2454036" y="2570241"/>
            <a:ext cx="22426" cy="30308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0" name="object 800"/>
          <p:cNvSpPr/>
          <p:nvPr/>
        </p:nvSpPr>
        <p:spPr>
          <a:xfrm>
            <a:off x="2454036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1" name="object 801"/>
          <p:cNvSpPr/>
          <p:nvPr/>
        </p:nvSpPr>
        <p:spPr>
          <a:xfrm>
            <a:off x="2468999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2" name="object 802"/>
          <p:cNvSpPr/>
          <p:nvPr/>
        </p:nvSpPr>
        <p:spPr>
          <a:xfrm>
            <a:off x="2483963" y="2570241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3" name="object 803"/>
          <p:cNvSpPr/>
          <p:nvPr/>
        </p:nvSpPr>
        <p:spPr>
          <a:xfrm>
            <a:off x="2483963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4" name="object 804"/>
          <p:cNvSpPr/>
          <p:nvPr/>
        </p:nvSpPr>
        <p:spPr>
          <a:xfrm>
            <a:off x="2498919" y="2570241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5" name="object 805"/>
          <p:cNvSpPr/>
          <p:nvPr/>
        </p:nvSpPr>
        <p:spPr>
          <a:xfrm>
            <a:off x="2498919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2513890" y="2570241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7" name="object 807"/>
          <p:cNvSpPr/>
          <p:nvPr/>
        </p:nvSpPr>
        <p:spPr>
          <a:xfrm>
            <a:off x="2513882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8" name="object 808"/>
          <p:cNvSpPr/>
          <p:nvPr/>
        </p:nvSpPr>
        <p:spPr>
          <a:xfrm>
            <a:off x="2528846" y="2570241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9" name="object 809"/>
          <p:cNvSpPr/>
          <p:nvPr/>
        </p:nvSpPr>
        <p:spPr>
          <a:xfrm>
            <a:off x="2528846" y="2570233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2345458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1" name="object 811"/>
          <p:cNvSpPr/>
          <p:nvPr/>
        </p:nvSpPr>
        <p:spPr>
          <a:xfrm>
            <a:off x="2345450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2" name="object 812"/>
          <p:cNvSpPr/>
          <p:nvPr/>
        </p:nvSpPr>
        <p:spPr>
          <a:xfrm>
            <a:off x="2360414" y="2524006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3" name="object 813"/>
          <p:cNvSpPr/>
          <p:nvPr/>
        </p:nvSpPr>
        <p:spPr>
          <a:xfrm>
            <a:off x="2360414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4" name="object 814"/>
          <p:cNvSpPr/>
          <p:nvPr/>
        </p:nvSpPr>
        <p:spPr>
          <a:xfrm>
            <a:off x="2375385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5" name="object 815"/>
          <p:cNvSpPr/>
          <p:nvPr/>
        </p:nvSpPr>
        <p:spPr>
          <a:xfrm>
            <a:off x="2375377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6" name="object 816"/>
          <p:cNvSpPr/>
          <p:nvPr/>
        </p:nvSpPr>
        <p:spPr>
          <a:xfrm>
            <a:off x="2390342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7" name="object 817"/>
          <p:cNvSpPr/>
          <p:nvPr/>
        </p:nvSpPr>
        <p:spPr>
          <a:xfrm>
            <a:off x="2390342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8" name="object 818"/>
          <p:cNvSpPr/>
          <p:nvPr/>
        </p:nvSpPr>
        <p:spPr>
          <a:xfrm>
            <a:off x="2405305" y="2524006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2405297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0" name="object 820"/>
          <p:cNvSpPr/>
          <p:nvPr/>
        </p:nvSpPr>
        <p:spPr>
          <a:xfrm>
            <a:off x="2420261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2420261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2" name="object 822"/>
          <p:cNvSpPr/>
          <p:nvPr/>
        </p:nvSpPr>
        <p:spPr>
          <a:xfrm>
            <a:off x="2435225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3" name="object 823"/>
          <p:cNvSpPr/>
          <p:nvPr/>
        </p:nvSpPr>
        <p:spPr>
          <a:xfrm>
            <a:off x="2435225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2450188" y="2524006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5" name="object 825"/>
          <p:cNvSpPr/>
          <p:nvPr/>
        </p:nvSpPr>
        <p:spPr>
          <a:xfrm>
            <a:off x="2450188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6" name="object 826"/>
          <p:cNvSpPr/>
          <p:nvPr/>
        </p:nvSpPr>
        <p:spPr>
          <a:xfrm>
            <a:off x="2465145" y="2524006"/>
            <a:ext cx="7485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7" name="object 827"/>
          <p:cNvSpPr/>
          <p:nvPr/>
        </p:nvSpPr>
        <p:spPr>
          <a:xfrm>
            <a:off x="2465152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8" name="object 828"/>
          <p:cNvSpPr/>
          <p:nvPr/>
        </p:nvSpPr>
        <p:spPr>
          <a:xfrm>
            <a:off x="2480108" y="2524006"/>
            <a:ext cx="7478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9" name="object 829"/>
          <p:cNvSpPr/>
          <p:nvPr/>
        </p:nvSpPr>
        <p:spPr>
          <a:xfrm>
            <a:off x="2480108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0" name="object 830"/>
          <p:cNvSpPr/>
          <p:nvPr/>
        </p:nvSpPr>
        <p:spPr>
          <a:xfrm>
            <a:off x="2495072" y="2524006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1" name="object 831"/>
          <p:cNvSpPr/>
          <p:nvPr/>
        </p:nvSpPr>
        <p:spPr>
          <a:xfrm>
            <a:off x="2495072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2" name="object 832"/>
          <p:cNvSpPr/>
          <p:nvPr/>
        </p:nvSpPr>
        <p:spPr>
          <a:xfrm>
            <a:off x="2510035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3" name="object 833"/>
          <p:cNvSpPr/>
          <p:nvPr/>
        </p:nvSpPr>
        <p:spPr>
          <a:xfrm>
            <a:off x="2510035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4" name="object 834"/>
          <p:cNvSpPr/>
          <p:nvPr/>
        </p:nvSpPr>
        <p:spPr>
          <a:xfrm>
            <a:off x="2524991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5" name="object 835"/>
          <p:cNvSpPr/>
          <p:nvPr/>
        </p:nvSpPr>
        <p:spPr>
          <a:xfrm>
            <a:off x="2524999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6" name="object 836"/>
          <p:cNvSpPr/>
          <p:nvPr/>
        </p:nvSpPr>
        <p:spPr>
          <a:xfrm>
            <a:off x="2539962" y="2524006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7" name="object 837"/>
          <p:cNvSpPr/>
          <p:nvPr/>
        </p:nvSpPr>
        <p:spPr>
          <a:xfrm>
            <a:off x="2539962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8" name="object 838"/>
          <p:cNvSpPr/>
          <p:nvPr/>
        </p:nvSpPr>
        <p:spPr>
          <a:xfrm>
            <a:off x="2554919" y="2524006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9" name="object 839"/>
          <p:cNvSpPr/>
          <p:nvPr/>
        </p:nvSpPr>
        <p:spPr>
          <a:xfrm>
            <a:off x="2554926" y="2524005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0" name="object 840"/>
          <p:cNvSpPr/>
          <p:nvPr/>
        </p:nvSpPr>
        <p:spPr>
          <a:xfrm>
            <a:off x="2494332" y="2373249"/>
            <a:ext cx="11206" cy="18107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1" name="object 841"/>
          <p:cNvSpPr/>
          <p:nvPr/>
        </p:nvSpPr>
        <p:spPr>
          <a:xfrm>
            <a:off x="2494333" y="2373250"/>
            <a:ext cx="11206" cy="181162"/>
          </a:xfrm>
          <a:custGeom>
            <a:avLst/>
            <a:gdLst/>
            <a:ahLst/>
            <a:cxnLst/>
            <a:rect l="l" t="t" r="r" b="b"/>
            <a:pathLst>
              <a:path w="19050" h="307975">
                <a:moveTo>
                  <a:pt x="19050" y="306628"/>
                </a:moveTo>
                <a:lnTo>
                  <a:pt x="19050" y="307276"/>
                </a:lnTo>
                <a:lnTo>
                  <a:pt x="14782" y="307822"/>
                </a:lnTo>
                <a:lnTo>
                  <a:pt x="9525" y="307822"/>
                </a:lnTo>
                <a:lnTo>
                  <a:pt x="4254" y="307822"/>
                </a:lnTo>
                <a:lnTo>
                  <a:pt x="0" y="307276"/>
                </a:lnTo>
                <a:lnTo>
                  <a:pt x="0" y="306628"/>
                </a:lnTo>
                <a:lnTo>
                  <a:pt x="2387" y="0"/>
                </a:lnTo>
                <a:lnTo>
                  <a:pt x="2387" y="508"/>
                </a:lnTo>
                <a:lnTo>
                  <a:pt x="5575" y="901"/>
                </a:lnTo>
                <a:lnTo>
                  <a:pt x="9525" y="901"/>
                </a:lnTo>
                <a:lnTo>
                  <a:pt x="13474" y="901"/>
                </a:lnTo>
                <a:lnTo>
                  <a:pt x="16675" y="508"/>
                </a:lnTo>
                <a:lnTo>
                  <a:pt x="16675" y="0"/>
                </a:lnTo>
                <a:lnTo>
                  <a:pt x="19050" y="3066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2" name="object 842"/>
          <p:cNvSpPr/>
          <p:nvPr/>
        </p:nvSpPr>
        <p:spPr>
          <a:xfrm>
            <a:off x="2522967" y="2373249"/>
            <a:ext cx="11206" cy="18107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3" name="object 843"/>
          <p:cNvSpPr/>
          <p:nvPr/>
        </p:nvSpPr>
        <p:spPr>
          <a:xfrm>
            <a:off x="2522968" y="2373250"/>
            <a:ext cx="11206" cy="181162"/>
          </a:xfrm>
          <a:custGeom>
            <a:avLst/>
            <a:gdLst/>
            <a:ahLst/>
            <a:cxnLst/>
            <a:rect l="l" t="t" r="r" b="b"/>
            <a:pathLst>
              <a:path w="19050" h="307975">
                <a:moveTo>
                  <a:pt x="19050" y="306628"/>
                </a:moveTo>
                <a:lnTo>
                  <a:pt x="19050" y="307276"/>
                </a:lnTo>
                <a:lnTo>
                  <a:pt x="14782" y="307822"/>
                </a:lnTo>
                <a:lnTo>
                  <a:pt x="9525" y="307822"/>
                </a:lnTo>
                <a:lnTo>
                  <a:pt x="4267" y="307822"/>
                </a:lnTo>
                <a:lnTo>
                  <a:pt x="0" y="307276"/>
                </a:lnTo>
                <a:lnTo>
                  <a:pt x="0" y="306628"/>
                </a:lnTo>
                <a:lnTo>
                  <a:pt x="2387" y="0"/>
                </a:lnTo>
                <a:lnTo>
                  <a:pt x="2387" y="508"/>
                </a:lnTo>
                <a:lnTo>
                  <a:pt x="5575" y="901"/>
                </a:lnTo>
                <a:lnTo>
                  <a:pt x="9525" y="901"/>
                </a:lnTo>
                <a:lnTo>
                  <a:pt x="13474" y="901"/>
                </a:lnTo>
                <a:lnTo>
                  <a:pt x="16675" y="508"/>
                </a:lnTo>
                <a:lnTo>
                  <a:pt x="16675" y="0"/>
                </a:lnTo>
                <a:lnTo>
                  <a:pt x="19050" y="3066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4" name="object 844"/>
          <p:cNvSpPr/>
          <p:nvPr/>
        </p:nvSpPr>
        <p:spPr>
          <a:xfrm>
            <a:off x="1934255" y="4173556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631" y="1497"/>
                </a:lnTo>
                <a:lnTo>
                  <a:pt x="5576" y="5581"/>
                </a:lnTo>
                <a:lnTo>
                  <a:pt x="1496" y="11637"/>
                </a:lnTo>
                <a:lnTo>
                  <a:pt x="0" y="19050"/>
                </a:lnTo>
                <a:lnTo>
                  <a:pt x="1496" y="26462"/>
                </a:lnTo>
                <a:lnTo>
                  <a:pt x="5576" y="32518"/>
                </a:lnTo>
                <a:lnTo>
                  <a:pt x="11631" y="36602"/>
                </a:lnTo>
                <a:lnTo>
                  <a:pt x="19050" y="38100"/>
                </a:lnTo>
                <a:lnTo>
                  <a:pt x="26468" y="36602"/>
                </a:lnTo>
                <a:lnTo>
                  <a:pt x="32523" y="32518"/>
                </a:lnTo>
                <a:lnTo>
                  <a:pt x="36603" y="26462"/>
                </a:lnTo>
                <a:lnTo>
                  <a:pt x="38100" y="19050"/>
                </a:lnTo>
                <a:lnTo>
                  <a:pt x="36603" y="11637"/>
                </a:lnTo>
                <a:lnTo>
                  <a:pt x="32523" y="5581"/>
                </a:lnTo>
                <a:lnTo>
                  <a:pt x="26468" y="1497"/>
                </a:lnTo>
                <a:lnTo>
                  <a:pt x="1905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5" name="object 845"/>
          <p:cNvSpPr/>
          <p:nvPr/>
        </p:nvSpPr>
        <p:spPr>
          <a:xfrm>
            <a:off x="1934255" y="4173556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19050"/>
                </a:moveTo>
                <a:lnTo>
                  <a:pt x="36603" y="26462"/>
                </a:lnTo>
                <a:lnTo>
                  <a:pt x="32523" y="32518"/>
                </a:lnTo>
                <a:lnTo>
                  <a:pt x="26468" y="36602"/>
                </a:lnTo>
                <a:lnTo>
                  <a:pt x="19050" y="38100"/>
                </a:lnTo>
                <a:lnTo>
                  <a:pt x="11631" y="36602"/>
                </a:lnTo>
                <a:lnTo>
                  <a:pt x="5576" y="32518"/>
                </a:lnTo>
                <a:lnTo>
                  <a:pt x="1496" y="26462"/>
                </a:lnTo>
                <a:lnTo>
                  <a:pt x="0" y="19050"/>
                </a:lnTo>
                <a:lnTo>
                  <a:pt x="1496" y="11637"/>
                </a:lnTo>
                <a:lnTo>
                  <a:pt x="5576" y="5581"/>
                </a:lnTo>
                <a:lnTo>
                  <a:pt x="11631" y="1497"/>
                </a:lnTo>
                <a:lnTo>
                  <a:pt x="19050" y="0"/>
                </a:lnTo>
                <a:lnTo>
                  <a:pt x="26468" y="1497"/>
                </a:lnTo>
                <a:lnTo>
                  <a:pt x="32523" y="5581"/>
                </a:lnTo>
                <a:lnTo>
                  <a:pt x="36603" y="11637"/>
                </a:lnTo>
                <a:lnTo>
                  <a:pt x="38100" y="19050"/>
                </a:lnTo>
                <a:close/>
              </a:path>
            </a:pathLst>
          </a:custGeom>
          <a:ln w="6350">
            <a:solidFill>
              <a:srgbClr val="5C513C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6" name="object 846"/>
          <p:cNvSpPr txBox="1"/>
          <p:nvPr/>
        </p:nvSpPr>
        <p:spPr>
          <a:xfrm>
            <a:off x="1400006" y="2635712"/>
            <a:ext cx="245409" cy="230682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5822" defTabSz="537850">
              <a:spcBef>
                <a:spcPts val="59"/>
              </a:spcBef>
            </a:pP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HEU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  <a:p>
            <a:pPr marL="7470" marR="2988" algn="ctr" defTabSz="537850">
              <a:lnSpc>
                <a:spcPct val="104299"/>
              </a:lnSpc>
            </a:pP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1" b="1" spc="-6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egic 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Reserve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7" name="object 847"/>
          <p:cNvSpPr/>
          <p:nvPr/>
        </p:nvSpPr>
        <p:spPr>
          <a:xfrm>
            <a:off x="1470406" y="2421606"/>
            <a:ext cx="124616" cy="201332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8" name="object 848"/>
          <p:cNvSpPr/>
          <p:nvPr/>
        </p:nvSpPr>
        <p:spPr>
          <a:xfrm>
            <a:off x="1470412" y="2421612"/>
            <a:ext cx="124759" cy="201332"/>
          </a:xfrm>
          <a:custGeom>
            <a:avLst/>
            <a:gdLst/>
            <a:ahLst/>
            <a:cxnLst/>
            <a:rect l="l" t="t" r="r" b="b"/>
            <a:pathLst>
              <a:path w="212089" h="342264">
                <a:moveTo>
                  <a:pt x="211836" y="355"/>
                </a:moveTo>
                <a:lnTo>
                  <a:pt x="203511" y="11818"/>
                </a:lnTo>
                <a:lnTo>
                  <a:pt x="180844" y="22815"/>
                </a:lnTo>
                <a:lnTo>
                  <a:pt x="147238" y="31059"/>
                </a:lnTo>
                <a:lnTo>
                  <a:pt x="106095" y="34264"/>
                </a:lnTo>
                <a:lnTo>
                  <a:pt x="64973" y="30918"/>
                </a:lnTo>
                <a:lnTo>
                  <a:pt x="31402" y="22561"/>
                </a:lnTo>
                <a:lnTo>
                  <a:pt x="8778" y="11490"/>
                </a:lnTo>
                <a:lnTo>
                  <a:pt x="495" y="0"/>
                </a:lnTo>
                <a:lnTo>
                  <a:pt x="0" y="300304"/>
                </a:lnTo>
                <a:lnTo>
                  <a:pt x="8275" y="315920"/>
                </a:lnTo>
                <a:lnTo>
                  <a:pt x="30895" y="329307"/>
                </a:lnTo>
                <a:lnTo>
                  <a:pt x="64465" y="338680"/>
                </a:lnTo>
                <a:lnTo>
                  <a:pt x="105587" y="342252"/>
                </a:lnTo>
                <a:lnTo>
                  <a:pt x="146723" y="339087"/>
                </a:lnTo>
                <a:lnTo>
                  <a:pt x="180327" y="330271"/>
                </a:lnTo>
                <a:lnTo>
                  <a:pt x="202996" y="317047"/>
                </a:lnTo>
                <a:lnTo>
                  <a:pt x="211328" y="300659"/>
                </a:lnTo>
                <a:lnTo>
                  <a:pt x="211836" y="355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9" name="object 849"/>
          <p:cNvSpPr/>
          <p:nvPr/>
        </p:nvSpPr>
        <p:spPr>
          <a:xfrm>
            <a:off x="1470705" y="2406321"/>
            <a:ext cx="124318" cy="35589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" name="object 850"/>
          <p:cNvSpPr/>
          <p:nvPr/>
        </p:nvSpPr>
        <p:spPr>
          <a:xfrm>
            <a:off x="1469168" y="2404787"/>
            <a:ext cx="127388" cy="3866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1" name="object 851"/>
          <p:cNvSpPr/>
          <p:nvPr/>
        </p:nvSpPr>
        <p:spPr>
          <a:xfrm>
            <a:off x="1486786" y="2480670"/>
            <a:ext cx="92426" cy="91342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2" name="object 852"/>
          <p:cNvSpPr/>
          <p:nvPr/>
        </p:nvSpPr>
        <p:spPr>
          <a:xfrm>
            <a:off x="3890031" y="3677315"/>
            <a:ext cx="588411" cy="471292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3" name="object 853"/>
          <p:cNvSpPr/>
          <p:nvPr/>
        </p:nvSpPr>
        <p:spPr>
          <a:xfrm>
            <a:off x="4811233" y="3502295"/>
            <a:ext cx="91888" cy="20171"/>
          </a:xfrm>
          <a:custGeom>
            <a:avLst/>
            <a:gdLst/>
            <a:ahLst/>
            <a:cxnLst/>
            <a:rect l="l" t="t" r="r" b="b"/>
            <a:pathLst>
              <a:path w="156209" h="34289">
                <a:moveTo>
                  <a:pt x="155943" y="0"/>
                </a:moveTo>
                <a:lnTo>
                  <a:pt x="0" y="2286"/>
                </a:lnTo>
                <a:lnTo>
                  <a:pt x="23667" y="23529"/>
                </a:lnTo>
                <a:lnTo>
                  <a:pt x="69213" y="33913"/>
                </a:lnTo>
                <a:lnTo>
                  <a:pt x="119138" y="27912"/>
                </a:lnTo>
                <a:lnTo>
                  <a:pt x="1559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4" name="object 854"/>
          <p:cNvSpPr/>
          <p:nvPr/>
        </p:nvSpPr>
        <p:spPr>
          <a:xfrm>
            <a:off x="4811233" y="3502295"/>
            <a:ext cx="91888" cy="20171"/>
          </a:xfrm>
          <a:custGeom>
            <a:avLst/>
            <a:gdLst/>
            <a:ahLst/>
            <a:cxnLst/>
            <a:rect l="l" t="t" r="r" b="b"/>
            <a:pathLst>
              <a:path w="156209" h="34289">
                <a:moveTo>
                  <a:pt x="0" y="2286"/>
                </a:moveTo>
                <a:lnTo>
                  <a:pt x="23667" y="23529"/>
                </a:lnTo>
                <a:lnTo>
                  <a:pt x="69213" y="33913"/>
                </a:lnTo>
                <a:lnTo>
                  <a:pt x="119138" y="27912"/>
                </a:lnTo>
                <a:lnTo>
                  <a:pt x="15594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5" name="object 855"/>
          <p:cNvSpPr/>
          <p:nvPr/>
        </p:nvSpPr>
        <p:spPr>
          <a:xfrm>
            <a:off x="4807799" y="3223200"/>
            <a:ext cx="98158" cy="294485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6" name="object 856"/>
          <p:cNvSpPr/>
          <p:nvPr/>
        </p:nvSpPr>
        <p:spPr>
          <a:xfrm>
            <a:off x="4807800" y="3223195"/>
            <a:ext cx="98238" cy="294715"/>
          </a:xfrm>
          <a:custGeom>
            <a:avLst/>
            <a:gdLst/>
            <a:ahLst/>
            <a:cxnLst/>
            <a:rect l="l" t="t" r="r" b="b"/>
            <a:pathLst>
              <a:path w="167004" h="501014">
                <a:moveTo>
                  <a:pt x="166868" y="466363"/>
                </a:moveTo>
                <a:lnTo>
                  <a:pt x="128548" y="494374"/>
                </a:lnTo>
                <a:lnTo>
                  <a:pt x="75303" y="500630"/>
                </a:lnTo>
                <a:lnTo>
                  <a:pt x="26442" y="490508"/>
                </a:lnTo>
                <a:lnTo>
                  <a:pt x="1273" y="469385"/>
                </a:lnTo>
                <a:lnTo>
                  <a:pt x="0" y="439189"/>
                </a:lnTo>
                <a:lnTo>
                  <a:pt x="4129" y="394208"/>
                </a:lnTo>
                <a:lnTo>
                  <a:pt x="12365" y="338851"/>
                </a:lnTo>
                <a:lnTo>
                  <a:pt x="23412" y="277524"/>
                </a:lnTo>
                <a:lnTo>
                  <a:pt x="35973" y="214633"/>
                </a:lnTo>
                <a:lnTo>
                  <a:pt x="48753" y="154585"/>
                </a:lnTo>
                <a:lnTo>
                  <a:pt x="60455" y="101787"/>
                </a:lnTo>
                <a:lnTo>
                  <a:pt x="69783" y="60645"/>
                </a:lnTo>
                <a:lnTo>
                  <a:pt x="75441" y="35566"/>
                </a:lnTo>
                <a:lnTo>
                  <a:pt x="81147" y="9021"/>
                </a:lnTo>
                <a:lnTo>
                  <a:pt x="84569" y="0"/>
                </a:lnTo>
                <a:lnTo>
                  <a:pt x="87996" y="9266"/>
                </a:lnTo>
                <a:lnTo>
                  <a:pt x="98834" y="63796"/>
                </a:lnTo>
                <a:lnTo>
                  <a:pt x="106811" y="105628"/>
                </a:lnTo>
                <a:lnTo>
                  <a:pt x="116746" y="158684"/>
                </a:lnTo>
                <a:lnTo>
                  <a:pt x="127733" y="218564"/>
                </a:lnTo>
                <a:lnTo>
                  <a:pt x="138872" y="280869"/>
                </a:lnTo>
                <a:lnTo>
                  <a:pt x="149258" y="341200"/>
                </a:lnTo>
                <a:lnTo>
                  <a:pt x="157988" y="395159"/>
                </a:lnTo>
                <a:lnTo>
                  <a:pt x="164159" y="438346"/>
                </a:lnTo>
                <a:lnTo>
                  <a:pt x="166868" y="466363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7" name="object 857"/>
          <p:cNvSpPr/>
          <p:nvPr/>
        </p:nvSpPr>
        <p:spPr>
          <a:xfrm>
            <a:off x="4866887" y="3536253"/>
            <a:ext cx="22038" cy="11206"/>
          </a:xfrm>
          <a:custGeom>
            <a:avLst/>
            <a:gdLst/>
            <a:ahLst/>
            <a:cxnLst/>
            <a:rect l="l" t="t" r="r" b="b"/>
            <a:pathLst>
              <a:path w="37465" h="19050">
                <a:moveTo>
                  <a:pt x="28994" y="0"/>
                </a:moveTo>
                <a:lnTo>
                  <a:pt x="8356" y="0"/>
                </a:lnTo>
                <a:lnTo>
                  <a:pt x="0" y="4178"/>
                </a:lnTo>
                <a:lnTo>
                  <a:pt x="0" y="14490"/>
                </a:lnTo>
                <a:lnTo>
                  <a:pt x="8356" y="18669"/>
                </a:lnTo>
                <a:lnTo>
                  <a:pt x="28994" y="18669"/>
                </a:lnTo>
                <a:lnTo>
                  <a:pt x="37350" y="14490"/>
                </a:lnTo>
                <a:lnTo>
                  <a:pt x="37350" y="4178"/>
                </a:lnTo>
                <a:lnTo>
                  <a:pt x="28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8" name="object 858"/>
          <p:cNvSpPr/>
          <p:nvPr/>
        </p:nvSpPr>
        <p:spPr>
          <a:xfrm>
            <a:off x="4870897" y="3538996"/>
            <a:ext cx="14194" cy="5603"/>
          </a:xfrm>
          <a:custGeom>
            <a:avLst/>
            <a:gdLst/>
            <a:ahLst/>
            <a:cxnLst/>
            <a:rect l="l" t="t" r="r" b="b"/>
            <a:pathLst>
              <a:path w="24129" h="9525">
                <a:moveTo>
                  <a:pt x="18402" y="0"/>
                </a:moveTo>
                <a:lnTo>
                  <a:pt x="5308" y="0"/>
                </a:lnTo>
                <a:lnTo>
                  <a:pt x="0" y="2095"/>
                </a:lnTo>
                <a:lnTo>
                  <a:pt x="0" y="7238"/>
                </a:lnTo>
                <a:lnTo>
                  <a:pt x="5308" y="9347"/>
                </a:lnTo>
                <a:lnTo>
                  <a:pt x="18402" y="9347"/>
                </a:lnTo>
                <a:lnTo>
                  <a:pt x="23710" y="7238"/>
                </a:lnTo>
                <a:lnTo>
                  <a:pt x="23710" y="2095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9" name="object 859"/>
          <p:cNvSpPr/>
          <p:nvPr/>
        </p:nvSpPr>
        <p:spPr>
          <a:xfrm>
            <a:off x="4870257" y="3519333"/>
            <a:ext cx="16062" cy="24279"/>
          </a:xfrm>
          <a:custGeom>
            <a:avLst/>
            <a:gdLst/>
            <a:ahLst/>
            <a:cxnLst/>
            <a:rect l="l" t="t" r="r" b="b"/>
            <a:pathLst>
              <a:path w="27304" h="41275">
                <a:moveTo>
                  <a:pt x="17259" y="0"/>
                </a:moveTo>
                <a:lnTo>
                  <a:pt x="0" y="4571"/>
                </a:lnTo>
                <a:lnTo>
                  <a:pt x="1511" y="20828"/>
                </a:lnTo>
                <a:lnTo>
                  <a:pt x="2032" y="31496"/>
                </a:lnTo>
                <a:lnTo>
                  <a:pt x="241" y="36817"/>
                </a:lnTo>
                <a:lnTo>
                  <a:pt x="2273" y="38862"/>
                </a:lnTo>
                <a:lnTo>
                  <a:pt x="7861" y="41135"/>
                </a:lnTo>
                <a:lnTo>
                  <a:pt x="17005" y="40640"/>
                </a:lnTo>
                <a:lnTo>
                  <a:pt x="23355" y="39382"/>
                </a:lnTo>
                <a:lnTo>
                  <a:pt x="26911" y="32258"/>
                </a:lnTo>
                <a:lnTo>
                  <a:pt x="20066" y="27940"/>
                </a:lnTo>
                <a:lnTo>
                  <a:pt x="19545" y="18796"/>
                </a:lnTo>
                <a:lnTo>
                  <a:pt x="172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0" name="object 860"/>
          <p:cNvSpPr/>
          <p:nvPr/>
        </p:nvSpPr>
        <p:spPr>
          <a:xfrm>
            <a:off x="4870257" y="3519333"/>
            <a:ext cx="16062" cy="24279"/>
          </a:xfrm>
          <a:custGeom>
            <a:avLst/>
            <a:gdLst/>
            <a:ahLst/>
            <a:cxnLst/>
            <a:rect l="l" t="t" r="r" b="b"/>
            <a:pathLst>
              <a:path w="27304" h="41275">
                <a:moveTo>
                  <a:pt x="17259" y="0"/>
                </a:moveTo>
                <a:lnTo>
                  <a:pt x="19545" y="18796"/>
                </a:lnTo>
                <a:lnTo>
                  <a:pt x="19812" y="23368"/>
                </a:lnTo>
                <a:lnTo>
                  <a:pt x="20066" y="27940"/>
                </a:lnTo>
                <a:lnTo>
                  <a:pt x="26911" y="32258"/>
                </a:lnTo>
                <a:lnTo>
                  <a:pt x="25133" y="35801"/>
                </a:lnTo>
                <a:lnTo>
                  <a:pt x="23355" y="39382"/>
                </a:lnTo>
                <a:lnTo>
                  <a:pt x="17005" y="40640"/>
                </a:lnTo>
                <a:lnTo>
                  <a:pt x="12433" y="40894"/>
                </a:lnTo>
                <a:lnTo>
                  <a:pt x="7861" y="41135"/>
                </a:lnTo>
                <a:lnTo>
                  <a:pt x="2273" y="38862"/>
                </a:lnTo>
                <a:lnTo>
                  <a:pt x="241" y="36817"/>
                </a:lnTo>
                <a:lnTo>
                  <a:pt x="2032" y="31496"/>
                </a:lnTo>
                <a:lnTo>
                  <a:pt x="1765" y="26162"/>
                </a:lnTo>
                <a:lnTo>
                  <a:pt x="1511" y="20828"/>
                </a:lnTo>
                <a:lnTo>
                  <a:pt x="0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1" name="object 861"/>
          <p:cNvSpPr/>
          <p:nvPr/>
        </p:nvSpPr>
        <p:spPr>
          <a:xfrm>
            <a:off x="4809729" y="3522162"/>
            <a:ext cx="22412" cy="11579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8636" y="0"/>
                </a:moveTo>
                <a:lnTo>
                  <a:pt x="203" y="4013"/>
                </a:lnTo>
                <a:lnTo>
                  <a:pt x="0" y="14325"/>
                </a:lnTo>
                <a:lnTo>
                  <a:pt x="8293" y="18668"/>
                </a:lnTo>
                <a:lnTo>
                  <a:pt x="28917" y="19088"/>
                </a:lnTo>
                <a:lnTo>
                  <a:pt x="37350" y="15074"/>
                </a:lnTo>
                <a:lnTo>
                  <a:pt x="37553" y="4749"/>
                </a:lnTo>
                <a:lnTo>
                  <a:pt x="29273" y="431"/>
                </a:lnTo>
                <a:lnTo>
                  <a:pt x="8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2" name="object 862"/>
          <p:cNvSpPr/>
          <p:nvPr/>
        </p:nvSpPr>
        <p:spPr>
          <a:xfrm>
            <a:off x="4813774" y="3524961"/>
            <a:ext cx="14194" cy="5976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5460" y="0"/>
                </a:moveTo>
                <a:lnTo>
                  <a:pt x="101" y="1981"/>
                </a:lnTo>
                <a:lnTo>
                  <a:pt x="0" y="7137"/>
                </a:lnTo>
                <a:lnTo>
                  <a:pt x="5257" y="9321"/>
                </a:lnTo>
                <a:lnTo>
                  <a:pt x="18351" y="9563"/>
                </a:lnTo>
                <a:lnTo>
                  <a:pt x="23710" y="7607"/>
                </a:lnTo>
                <a:lnTo>
                  <a:pt x="23787" y="2451"/>
                </a:lnTo>
                <a:lnTo>
                  <a:pt x="18554" y="241"/>
                </a:lnTo>
                <a:lnTo>
                  <a:pt x="5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3" name="object 863"/>
          <p:cNvSpPr/>
          <p:nvPr/>
        </p:nvSpPr>
        <p:spPr>
          <a:xfrm>
            <a:off x="4812622" y="3511717"/>
            <a:ext cx="15688" cy="17929"/>
          </a:xfrm>
          <a:custGeom>
            <a:avLst/>
            <a:gdLst/>
            <a:ahLst/>
            <a:cxnLst/>
            <a:rect l="l" t="t" r="r" b="b"/>
            <a:pathLst>
              <a:path w="26670" h="30479">
                <a:moveTo>
                  <a:pt x="8813" y="0"/>
                </a:moveTo>
                <a:lnTo>
                  <a:pt x="7632" y="7874"/>
                </a:lnTo>
                <a:lnTo>
                  <a:pt x="6946" y="17005"/>
                </a:lnTo>
                <a:lnTo>
                  <a:pt x="0" y="21196"/>
                </a:lnTo>
                <a:lnTo>
                  <a:pt x="3416" y="28359"/>
                </a:lnTo>
                <a:lnTo>
                  <a:pt x="9740" y="29768"/>
                </a:lnTo>
                <a:lnTo>
                  <a:pt x="18884" y="30441"/>
                </a:lnTo>
                <a:lnTo>
                  <a:pt x="24498" y="28282"/>
                </a:lnTo>
                <a:lnTo>
                  <a:pt x="26581" y="26276"/>
                </a:lnTo>
                <a:lnTo>
                  <a:pt x="24930" y="20916"/>
                </a:lnTo>
                <a:lnTo>
                  <a:pt x="25628" y="10261"/>
                </a:lnTo>
                <a:lnTo>
                  <a:pt x="25831" y="9639"/>
                </a:lnTo>
                <a:lnTo>
                  <a:pt x="88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4" name="object 864"/>
          <p:cNvSpPr/>
          <p:nvPr/>
        </p:nvSpPr>
        <p:spPr>
          <a:xfrm>
            <a:off x="4812622" y="3511717"/>
            <a:ext cx="15688" cy="17929"/>
          </a:xfrm>
          <a:custGeom>
            <a:avLst/>
            <a:gdLst/>
            <a:ahLst/>
            <a:cxnLst/>
            <a:rect l="l" t="t" r="r" b="b"/>
            <a:pathLst>
              <a:path w="26670" h="30479">
                <a:moveTo>
                  <a:pt x="8813" y="0"/>
                </a:moveTo>
                <a:lnTo>
                  <a:pt x="7632" y="7874"/>
                </a:lnTo>
                <a:lnTo>
                  <a:pt x="7289" y="12433"/>
                </a:lnTo>
                <a:lnTo>
                  <a:pt x="6946" y="17005"/>
                </a:lnTo>
                <a:lnTo>
                  <a:pt x="0" y="21196"/>
                </a:lnTo>
                <a:lnTo>
                  <a:pt x="1701" y="24765"/>
                </a:lnTo>
                <a:lnTo>
                  <a:pt x="3416" y="28359"/>
                </a:lnTo>
                <a:lnTo>
                  <a:pt x="9740" y="29768"/>
                </a:lnTo>
                <a:lnTo>
                  <a:pt x="14312" y="30099"/>
                </a:lnTo>
                <a:lnTo>
                  <a:pt x="18884" y="30441"/>
                </a:lnTo>
                <a:lnTo>
                  <a:pt x="24498" y="28282"/>
                </a:lnTo>
                <a:lnTo>
                  <a:pt x="26581" y="26276"/>
                </a:lnTo>
                <a:lnTo>
                  <a:pt x="24930" y="20916"/>
                </a:lnTo>
                <a:lnTo>
                  <a:pt x="25272" y="15582"/>
                </a:lnTo>
                <a:lnTo>
                  <a:pt x="25628" y="10261"/>
                </a:lnTo>
                <a:lnTo>
                  <a:pt x="25831" y="963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5" name="object 865"/>
          <p:cNvSpPr txBox="1"/>
          <p:nvPr/>
        </p:nvSpPr>
        <p:spPr>
          <a:xfrm>
            <a:off x="3366689" y="3553760"/>
            <a:ext cx="246156" cy="230550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15687" marR="2988" indent="-8590" algn="just" defTabSz="537850">
              <a:lnSpc>
                <a:spcPct val="104200"/>
              </a:lnSpc>
              <a:spcBef>
                <a:spcPts val="35"/>
              </a:spcBef>
            </a:pPr>
            <a:r>
              <a:rPr sz="471" b="1" spc="-38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arhead 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age/  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staging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6" name="object 866"/>
          <p:cNvSpPr/>
          <p:nvPr/>
        </p:nvSpPr>
        <p:spPr>
          <a:xfrm>
            <a:off x="3439199" y="3502295"/>
            <a:ext cx="91888" cy="20171"/>
          </a:xfrm>
          <a:custGeom>
            <a:avLst/>
            <a:gdLst/>
            <a:ahLst/>
            <a:cxnLst/>
            <a:rect l="l" t="t" r="r" b="b"/>
            <a:pathLst>
              <a:path w="156210" h="34289">
                <a:moveTo>
                  <a:pt x="155956" y="0"/>
                </a:moveTo>
                <a:lnTo>
                  <a:pt x="0" y="2286"/>
                </a:lnTo>
                <a:lnTo>
                  <a:pt x="23660" y="23529"/>
                </a:lnTo>
                <a:lnTo>
                  <a:pt x="69205" y="33913"/>
                </a:lnTo>
                <a:lnTo>
                  <a:pt x="119136" y="27912"/>
                </a:lnTo>
                <a:lnTo>
                  <a:pt x="1559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7" name="object 867"/>
          <p:cNvSpPr/>
          <p:nvPr/>
        </p:nvSpPr>
        <p:spPr>
          <a:xfrm>
            <a:off x="3439199" y="3502295"/>
            <a:ext cx="91888" cy="20171"/>
          </a:xfrm>
          <a:custGeom>
            <a:avLst/>
            <a:gdLst/>
            <a:ahLst/>
            <a:cxnLst/>
            <a:rect l="l" t="t" r="r" b="b"/>
            <a:pathLst>
              <a:path w="156210" h="34289">
                <a:moveTo>
                  <a:pt x="0" y="2286"/>
                </a:moveTo>
                <a:lnTo>
                  <a:pt x="23660" y="23529"/>
                </a:lnTo>
                <a:lnTo>
                  <a:pt x="69205" y="33913"/>
                </a:lnTo>
                <a:lnTo>
                  <a:pt x="119136" y="27912"/>
                </a:lnTo>
                <a:lnTo>
                  <a:pt x="155956" y="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8" name="object 868"/>
          <p:cNvSpPr/>
          <p:nvPr/>
        </p:nvSpPr>
        <p:spPr>
          <a:xfrm>
            <a:off x="3435761" y="3223200"/>
            <a:ext cx="98155" cy="294485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9" name="object 869"/>
          <p:cNvSpPr/>
          <p:nvPr/>
        </p:nvSpPr>
        <p:spPr>
          <a:xfrm>
            <a:off x="3435760" y="3223195"/>
            <a:ext cx="98238" cy="294715"/>
          </a:xfrm>
          <a:custGeom>
            <a:avLst/>
            <a:gdLst/>
            <a:ahLst/>
            <a:cxnLst/>
            <a:rect l="l" t="t" r="r" b="b"/>
            <a:pathLst>
              <a:path w="167004" h="501014">
                <a:moveTo>
                  <a:pt x="166877" y="466363"/>
                </a:moveTo>
                <a:lnTo>
                  <a:pt x="128556" y="494374"/>
                </a:lnTo>
                <a:lnTo>
                  <a:pt x="75310" y="500630"/>
                </a:lnTo>
                <a:lnTo>
                  <a:pt x="26445" y="490508"/>
                </a:lnTo>
                <a:lnTo>
                  <a:pt x="1269" y="469385"/>
                </a:lnTo>
                <a:lnTo>
                  <a:pt x="0" y="439189"/>
                </a:lnTo>
                <a:lnTo>
                  <a:pt x="4132" y="394208"/>
                </a:lnTo>
                <a:lnTo>
                  <a:pt x="12370" y="338851"/>
                </a:lnTo>
                <a:lnTo>
                  <a:pt x="23418" y="277524"/>
                </a:lnTo>
                <a:lnTo>
                  <a:pt x="35979" y="214633"/>
                </a:lnTo>
                <a:lnTo>
                  <a:pt x="48758" y="154585"/>
                </a:lnTo>
                <a:lnTo>
                  <a:pt x="60458" y="101787"/>
                </a:lnTo>
                <a:lnTo>
                  <a:pt x="69783" y="60645"/>
                </a:lnTo>
                <a:lnTo>
                  <a:pt x="75437" y="35566"/>
                </a:lnTo>
                <a:lnTo>
                  <a:pt x="81152" y="9021"/>
                </a:lnTo>
                <a:lnTo>
                  <a:pt x="84581" y="0"/>
                </a:lnTo>
                <a:lnTo>
                  <a:pt x="88010" y="9266"/>
                </a:lnTo>
                <a:lnTo>
                  <a:pt x="98843" y="63796"/>
                </a:lnTo>
                <a:lnTo>
                  <a:pt x="106820" y="105628"/>
                </a:lnTo>
                <a:lnTo>
                  <a:pt x="116754" y="158684"/>
                </a:lnTo>
                <a:lnTo>
                  <a:pt x="127742" y="218564"/>
                </a:lnTo>
                <a:lnTo>
                  <a:pt x="138881" y="280869"/>
                </a:lnTo>
                <a:lnTo>
                  <a:pt x="149266" y="341200"/>
                </a:lnTo>
                <a:lnTo>
                  <a:pt x="157997" y="395159"/>
                </a:lnTo>
                <a:lnTo>
                  <a:pt x="164168" y="438346"/>
                </a:lnTo>
                <a:lnTo>
                  <a:pt x="166877" y="466363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" name="object 870"/>
          <p:cNvSpPr/>
          <p:nvPr/>
        </p:nvSpPr>
        <p:spPr>
          <a:xfrm>
            <a:off x="3494845" y="3536253"/>
            <a:ext cx="22038" cy="11206"/>
          </a:xfrm>
          <a:custGeom>
            <a:avLst/>
            <a:gdLst/>
            <a:ahLst/>
            <a:cxnLst/>
            <a:rect l="l" t="t" r="r" b="b"/>
            <a:pathLst>
              <a:path w="37464" h="19050">
                <a:moveTo>
                  <a:pt x="28994" y="0"/>
                </a:moveTo>
                <a:lnTo>
                  <a:pt x="8356" y="0"/>
                </a:lnTo>
                <a:lnTo>
                  <a:pt x="0" y="4178"/>
                </a:lnTo>
                <a:lnTo>
                  <a:pt x="0" y="14490"/>
                </a:lnTo>
                <a:lnTo>
                  <a:pt x="8356" y="18669"/>
                </a:lnTo>
                <a:lnTo>
                  <a:pt x="28994" y="18669"/>
                </a:lnTo>
                <a:lnTo>
                  <a:pt x="37363" y="14490"/>
                </a:lnTo>
                <a:lnTo>
                  <a:pt x="37363" y="4178"/>
                </a:lnTo>
                <a:lnTo>
                  <a:pt x="28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1" name="object 871"/>
          <p:cNvSpPr/>
          <p:nvPr/>
        </p:nvSpPr>
        <p:spPr>
          <a:xfrm>
            <a:off x="3498858" y="3538996"/>
            <a:ext cx="14194" cy="5603"/>
          </a:xfrm>
          <a:custGeom>
            <a:avLst/>
            <a:gdLst/>
            <a:ahLst/>
            <a:cxnLst/>
            <a:rect l="l" t="t" r="r" b="b"/>
            <a:pathLst>
              <a:path w="24129" h="9525">
                <a:moveTo>
                  <a:pt x="18402" y="0"/>
                </a:moveTo>
                <a:lnTo>
                  <a:pt x="5308" y="0"/>
                </a:lnTo>
                <a:lnTo>
                  <a:pt x="0" y="2095"/>
                </a:lnTo>
                <a:lnTo>
                  <a:pt x="0" y="7238"/>
                </a:lnTo>
                <a:lnTo>
                  <a:pt x="5308" y="9347"/>
                </a:lnTo>
                <a:lnTo>
                  <a:pt x="18402" y="9347"/>
                </a:lnTo>
                <a:lnTo>
                  <a:pt x="23710" y="7238"/>
                </a:lnTo>
                <a:lnTo>
                  <a:pt x="23710" y="2095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2" name="object 872"/>
          <p:cNvSpPr/>
          <p:nvPr/>
        </p:nvSpPr>
        <p:spPr>
          <a:xfrm>
            <a:off x="3498218" y="3519333"/>
            <a:ext cx="16062" cy="24279"/>
          </a:xfrm>
          <a:custGeom>
            <a:avLst/>
            <a:gdLst/>
            <a:ahLst/>
            <a:cxnLst/>
            <a:rect l="l" t="t" r="r" b="b"/>
            <a:pathLst>
              <a:path w="27304" h="41275">
                <a:moveTo>
                  <a:pt x="17272" y="0"/>
                </a:moveTo>
                <a:lnTo>
                  <a:pt x="0" y="4571"/>
                </a:lnTo>
                <a:lnTo>
                  <a:pt x="1511" y="20828"/>
                </a:lnTo>
                <a:lnTo>
                  <a:pt x="2032" y="31496"/>
                </a:lnTo>
                <a:lnTo>
                  <a:pt x="241" y="36817"/>
                </a:lnTo>
                <a:lnTo>
                  <a:pt x="2273" y="38862"/>
                </a:lnTo>
                <a:lnTo>
                  <a:pt x="7861" y="41135"/>
                </a:lnTo>
                <a:lnTo>
                  <a:pt x="17005" y="40640"/>
                </a:lnTo>
                <a:lnTo>
                  <a:pt x="23355" y="39382"/>
                </a:lnTo>
                <a:lnTo>
                  <a:pt x="26911" y="32258"/>
                </a:lnTo>
                <a:lnTo>
                  <a:pt x="20053" y="27940"/>
                </a:lnTo>
                <a:lnTo>
                  <a:pt x="19558" y="18796"/>
                </a:lnTo>
                <a:lnTo>
                  <a:pt x="172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3498218" y="3519333"/>
            <a:ext cx="16062" cy="24279"/>
          </a:xfrm>
          <a:custGeom>
            <a:avLst/>
            <a:gdLst/>
            <a:ahLst/>
            <a:cxnLst/>
            <a:rect l="l" t="t" r="r" b="b"/>
            <a:pathLst>
              <a:path w="27304" h="41275">
                <a:moveTo>
                  <a:pt x="17272" y="0"/>
                </a:moveTo>
                <a:lnTo>
                  <a:pt x="19558" y="18796"/>
                </a:lnTo>
                <a:lnTo>
                  <a:pt x="19812" y="23368"/>
                </a:lnTo>
                <a:lnTo>
                  <a:pt x="20053" y="27940"/>
                </a:lnTo>
                <a:lnTo>
                  <a:pt x="26911" y="32258"/>
                </a:lnTo>
                <a:lnTo>
                  <a:pt x="25133" y="35801"/>
                </a:lnTo>
                <a:lnTo>
                  <a:pt x="23355" y="39382"/>
                </a:lnTo>
                <a:lnTo>
                  <a:pt x="17005" y="40640"/>
                </a:lnTo>
                <a:lnTo>
                  <a:pt x="12433" y="40894"/>
                </a:lnTo>
                <a:lnTo>
                  <a:pt x="7861" y="41135"/>
                </a:lnTo>
                <a:lnTo>
                  <a:pt x="2273" y="38862"/>
                </a:lnTo>
                <a:lnTo>
                  <a:pt x="241" y="36817"/>
                </a:lnTo>
                <a:lnTo>
                  <a:pt x="2032" y="31496"/>
                </a:lnTo>
                <a:lnTo>
                  <a:pt x="1765" y="26162"/>
                </a:lnTo>
                <a:lnTo>
                  <a:pt x="1511" y="20828"/>
                </a:lnTo>
                <a:lnTo>
                  <a:pt x="0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4" name="object 874"/>
          <p:cNvSpPr/>
          <p:nvPr/>
        </p:nvSpPr>
        <p:spPr>
          <a:xfrm>
            <a:off x="3437691" y="3522162"/>
            <a:ext cx="22412" cy="11579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8648" y="0"/>
                </a:moveTo>
                <a:lnTo>
                  <a:pt x="203" y="4013"/>
                </a:lnTo>
                <a:lnTo>
                  <a:pt x="0" y="14325"/>
                </a:lnTo>
                <a:lnTo>
                  <a:pt x="8293" y="18668"/>
                </a:lnTo>
                <a:lnTo>
                  <a:pt x="28917" y="19088"/>
                </a:lnTo>
                <a:lnTo>
                  <a:pt x="37350" y="15074"/>
                </a:lnTo>
                <a:lnTo>
                  <a:pt x="37553" y="4749"/>
                </a:lnTo>
                <a:lnTo>
                  <a:pt x="29286" y="431"/>
                </a:lnTo>
                <a:lnTo>
                  <a:pt x="86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5" name="object 875"/>
          <p:cNvSpPr/>
          <p:nvPr/>
        </p:nvSpPr>
        <p:spPr>
          <a:xfrm>
            <a:off x="3441739" y="3524961"/>
            <a:ext cx="14194" cy="5976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5448" y="0"/>
                </a:moveTo>
                <a:lnTo>
                  <a:pt x="101" y="1981"/>
                </a:lnTo>
                <a:lnTo>
                  <a:pt x="0" y="7137"/>
                </a:lnTo>
                <a:lnTo>
                  <a:pt x="5257" y="9321"/>
                </a:lnTo>
                <a:lnTo>
                  <a:pt x="18351" y="9563"/>
                </a:lnTo>
                <a:lnTo>
                  <a:pt x="23698" y="7607"/>
                </a:lnTo>
                <a:lnTo>
                  <a:pt x="23787" y="2451"/>
                </a:lnTo>
                <a:lnTo>
                  <a:pt x="18542" y="241"/>
                </a:lnTo>
                <a:lnTo>
                  <a:pt x="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6" name="object 876"/>
          <p:cNvSpPr/>
          <p:nvPr/>
        </p:nvSpPr>
        <p:spPr>
          <a:xfrm>
            <a:off x="3440591" y="3511717"/>
            <a:ext cx="15688" cy="17929"/>
          </a:xfrm>
          <a:custGeom>
            <a:avLst/>
            <a:gdLst/>
            <a:ahLst/>
            <a:cxnLst/>
            <a:rect l="l" t="t" r="r" b="b"/>
            <a:pathLst>
              <a:path w="26670" h="30479">
                <a:moveTo>
                  <a:pt x="8801" y="0"/>
                </a:moveTo>
                <a:lnTo>
                  <a:pt x="7619" y="7874"/>
                </a:lnTo>
                <a:lnTo>
                  <a:pt x="6934" y="17005"/>
                </a:lnTo>
                <a:lnTo>
                  <a:pt x="0" y="21196"/>
                </a:lnTo>
                <a:lnTo>
                  <a:pt x="3403" y="28359"/>
                </a:lnTo>
                <a:lnTo>
                  <a:pt x="9740" y="29768"/>
                </a:lnTo>
                <a:lnTo>
                  <a:pt x="18872" y="30441"/>
                </a:lnTo>
                <a:lnTo>
                  <a:pt x="24498" y="28282"/>
                </a:lnTo>
                <a:lnTo>
                  <a:pt x="26568" y="26276"/>
                </a:lnTo>
                <a:lnTo>
                  <a:pt x="24904" y="20916"/>
                </a:lnTo>
                <a:lnTo>
                  <a:pt x="25247" y="15582"/>
                </a:lnTo>
                <a:lnTo>
                  <a:pt x="25615" y="10261"/>
                </a:lnTo>
                <a:lnTo>
                  <a:pt x="25819" y="9639"/>
                </a:lnTo>
                <a:lnTo>
                  <a:pt x="88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7" name="object 877"/>
          <p:cNvSpPr/>
          <p:nvPr/>
        </p:nvSpPr>
        <p:spPr>
          <a:xfrm>
            <a:off x="3440591" y="3511717"/>
            <a:ext cx="15688" cy="17929"/>
          </a:xfrm>
          <a:custGeom>
            <a:avLst/>
            <a:gdLst/>
            <a:ahLst/>
            <a:cxnLst/>
            <a:rect l="l" t="t" r="r" b="b"/>
            <a:pathLst>
              <a:path w="26670" h="30479">
                <a:moveTo>
                  <a:pt x="8801" y="0"/>
                </a:moveTo>
                <a:lnTo>
                  <a:pt x="7619" y="7874"/>
                </a:lnTo>
                <a:lnTo>
                  <a:pt x="7289" y="12433"/>
                </a:lnTo>
                <a:lnTo>
                  <a:pt x="6934" y="17005"/>
                </a:lnTo>
                <a:lnTo>
                  <a:pt x="0" y="21196"/>
                </a:lnTo>
                <a:lnTo>
                  <a:pt x="1701" y="24765"/>
                </a:lnTo>
                <a:lnTo>
                  <a:pt x="3403" y="28359"/>
                </a:lnTo>
                <a:lnTo>
                  <a:pt x="9740" y="29768"/>
                </a:lnTo>
                <a:lnTo>
                  <a:pt x="14300" y="30099"/>
                </a:lnTo>
                <a:lnTo>
                  <a:pt x="18872" y="30441"/>
                </a:lnTo>
                <a:lnTo>
                  <a:pt x="24498" y="28282"/>
                </a:lnTo>
                <a:lnTo>
                  <a:pt x="26568" y="26276"/>
                </a:lnTo>
                <a:lnTo>
                  <a:pt x="24904" y="20916"/>
                </a:lnTo>
                <a:lnTo>
                  <a:pt x="25247" y="15582"/>
                </a:lnTo>
                <a:lnTo>
                  <a:pt x="25615" y="10261"/>
                </a:lnTo>
                <a:lnTo>
                  <a:pt x="25819" y="963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8" name="object 878"/>
          <p:cNvSpPr/>
          <p:nvPr/>
        </p:nvSpPr>
        <p:spPr>
          <a:xfrm>
            <a:off x="4065353" y="3435044"/>
            <a:ext cx="62752" cy="16188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9" name="object 879"/>
          <p:cNvSpPr/>
          <p:nvPr/>
        </p:nvSpPr>
        <p:spPr>
          <a:xfrm>
            <a:off x="4065355" y="3435044"/>
            <a:ext cx="62753" cy="162112"/>
          </a:xfrm>
          <a:custGeom>
            <a:avLst/>
            <a:gdLst/>
            <a:ahLst/>
            <a:cxnLst/>
            <a:rect l="l" t="t" r="r" b="b"/>
            <a:pathLst>
              <a:path w="106679" h="275589">
                <a:moveTo>
                  <a:pt x="103314" y="0"/>
                </a:moveTo>
                <a:lnTo>
                  <a:pt x="0" y="183629"/>
                </a:lnTo>
                <a:lnTo>
                  <a:pt x="0" y="253377"/>
                </a:lnTo>
                <a:lnTo>
                  <a:pt x="80632" y="275196"/>
                </a:lnTo>
                <a:lnTo>
                  <a:pt x="90728" y="265988"/>
                </a:lnTo>
                <a:lnTo>
                  <a:pt x="93230" y="262610"/>
                </a:lnTo>
                <a:lnTo>
                  <a:pt x="105003" y="208851"/>
                </a:lnTo>
                <a:lnTo>
                  <a:pt x="106679" y="149225"/>
                </a:lnTo>
                <a:lnTo>
                  <a:pt x="103314" y="149225"/>
                </a:lnTo>
                <a:lnTo>
                  <a:pt x="103314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0" name="object 880"/>
          <p:cNvSpPr/>
          <p:nvPr/>
        </p:nvSpPr>
        <p:spPr>
          <a:xfrm>
            <a:off x="4198762" y="3435044"/>
            <a:ext cx="62738" cy="16188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1" name="object 881"/>
          <p:cNvSpPr/>
          <p:nvPr/>
        </p:nvSpPr>
        <p:spPr>
          <a:xfrm>
            <a:off x="4198764" y="3435044"/>
            <a:ext cx="62753" cy="162112"/>
          </a:xfrm>
          <a:custGeom>
            <a:avLst/>
            <a:gdLst/>
            <a:ahLst/>
            <a:cxnLst/>
            <a:rect l="l" t="t" r="r" b="b"/>
            <a:pathLst>
              <a:path w="106679" h="275589">
                <a:moveTo>
                  <a:pt x="2514" y="0"/>
                </a:moveTo>
                <a:lnTo>
                  <a:pt x="106654" y="183629"/>
                </a:lnTo>
                <a:lnTo>
                  <a:pt x="106654" y="253377"/>
                </a:lnTo>
                <a:lnTo>
                  <a:pt x="25184" y="275196"/>
                </a:lnTo>
                <a:lnTo>
                  <a:pt x="15951" y="265988"/>
                </a:lnTo>
                <a:lnTo>
                  <a:pt x="13436" y="262610"/>
                </a:lnTo>
                <a:lnTo>
                  <a:pt x="812" y="208851"/>
                </a:lnTo>
                <a:lnTo>
                  <a:pt x="0" y="149225"/>
                </a:lnTo>
                <a:lnTo>
                  <a:pt x="2514" y="149225"/>
                </a:lnTo>
                <a:lnTo>
                  <a:pt x="2514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2" name="object 882"/>
          <p:cNvSpPr/>
          <p:nvPr/>
        </p:nvSpPr>
        <p:spPr>
          <a:xfrm>
            <a:off x="4126125" y="2768339"/>
            <a:ext cx="74616" cy="68684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3" name="object 883"/>
          <p:cNvSpPr/>
          <p:nvPr/>
        </p:nvSpPr>
        <p:spPr>
          <a:xfrm>
            <a:off x="4126128" y="2768344"/>
            <a:ext cx="74706" cy="68729"/>
          </a:xfrm>
          <a:custGeom>
            <a:avLst/>
            <a:gdLst/>
            <a:ahLst/>
            <a:cxnLst/>
            <a:rect l="l" t="t" r="r" b="b"/>
            <a:pathLst>
              <a:path w="127000" h="116839">
                <a:moveTo>
                  <a:pt x="0" y="116751"/>
                </a:moveTo>
                <a:lnTo>
                  <a:pt x="30238" y="0"/>
                </a:lnTo>
                <a:lnTo>
                  <a:pt x="95770" y="0"/>
                </a:lnTo>
                <a:lnTo>
                  <a:pt x="126834" y="116751"/>
                </a:lnTo>
                <a:lnTo>
                  <a:pt x="0" y="116751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4" name="object 884"/>
          <p:cNvSpPr/>
          <p:nvPr/>
        </p:nvSpPr>
        <p:spPr>
          <a:xfrm>
            <a:off x="4126820" y="3559198"/>
            <a:ext cx="73234" cy="1380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5" name="object 885"/>
          <p:cNvSpPr/>
          <p:nvPr/>
        </p:nvSpPr>
        <p:spPr>
          <a:xfrm>
            <a:off x="4126822" y="3559202"/>
            <a:ext cx="73585" cy="13821"/>
          </a:xfrm>
          <a:custGeom>
            <a:avLst/>
            <a:gdLst/>
            <a:ahLst/>
            <a:cxnLst/>
            <a:rect l="l" t="t" r="r" b="b"/>
            <a:pathLst>
              <a:path w="125095" h="23495">
                <a:moveTo>
                  <a:pt x="0" y="0"/>
                </a:moveTo>
                <a:lnTo>
                  <a:pt x="124498" y="0"/>
                </a:lnTo>
                <a:lnTo>
                  <a:pt x="105448" y="23469"/>
                </a:lnTo>
                <a:lnTo>
                  <a:pt x="18364" y="23469"/>
                </a:lnTo>
                <a:lnTo>
                  <a:pt x="0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6" name="object 886"/>
          <p:cNvSpPr/>
          <p:nvPr/>
        </p:nvSpPr>
        <p:spPr>
          <a:xfrm>
            <a:off x="4136352" y="3574504"/>
            <a:ext cx="53788" cy="5752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7" name="object 887"/>
          <p:cNvSpPr/>
          <p:nvPr/>
        </p:nvSpPr>
        <p:spPr>
          <a:xfrm>
            <a:off x="4135165" y="3577384"/>
            <a:ext cx="56403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465" y="0"/>
                </a:lnTo>
              </a:path>
            </a:pathLst>
          </a:custGeom>
          <a:ln w="138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8" name="object 888"/>
          <p:cNvSpPr/>
          <p:nvPr/>
        </p:nvSpPr>
        <p:spPr>
          <a:xfrm>
            <a:off x="4143913" y="2716470"/>
            <a:ext cx="38048" cy="51868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9" name="object 889"/>
          <p:cNvSpPr/>
          <p:nvPr/>
        </p:nvSpPr>
        <p:spPr>
          <a:xfrm>
            <a:off x="4143916" y="2716476"/>
            <a:ext cx="38099" cy="51921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0" y="88171"/>
                </a:moveTo>
                <a:lnTo>
                  <a:pt x="10589" y="50058"/>
                </a:lnTo>
                <a:lnTo>
                  <a:pt x="15430" y="33281"/>
                </a:lnTo>
                <a:lnTo>
                  <a:pt x="17595" y="25477"/>
                </a:lnTo>
                <a:lnTo>
                  <a:pt x="20154" y="14282"/>
                </a:lnTo>
                <a:lnTo>
                  <a:pt x="25163" y="3755"/>
                </a:lnTo>
                <a:lnTo>
                  <a:pt x="32450" y="0"/>
                </a:lnTo>
                <a:lnTo>
                  <a:pt x="39891" y="3175"/>
                </a:lnTo>
                <a:lnTo>
                  <a:pt x="45364" y="13444"/>
                </a:lnTo>
                <a:lnTo>
                  <a:pt x="45784" y="15787"/>
                </a:lnTo>
                <a:lnTo>
                  <a:pt x="48093" y="24671"/>
                </a:lnTo>
                <a:lnTo>
                  <a:pt x="53867" y="46623"/>
                </a:lnTo>
                <a:lnTo>
                  <a:pt x="64681" y="88171"/>
                </a:lnTo>
                <a:lnTo>
                  <a:pt x="0" y="88171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0" name="object 890"/>
          <p:cNvSpPr/>
          <p:nvPr/>
        </p:nvSpPr>
        <p:spPr>
          <a:xfrm>
            <a:off x="4126125" y="2836538"/>
            <a:ext cx="74608" cy="7208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1" name="object 891"/>
          <p:cNvSpPr/>
          <p:nvPr/>
        </p:nvSpPr>
        <p:spPr>
          <a:xfrm>
            <a:off x="4126125" y="2836537"/>
            <a:ext cx="74706" cy="720912"/>
          </a:xfrm>
          <a:custGeom>
            <a:avLst/>
            <a:gdLst/>
            <a:ahLst/>
            <a:cxnLst/>
            <a:rect l="l" t="t" r="r" b="b"/>
            <a:pathLst>
              <a:path w="127000" h="1225550">
                <a:moveTo>
                  <a:pt x="0" y="0"/>
                </a:moveTo>
                <a:lnTo>
                  <a:pt x="126834" y="0"/>
                </a:lnTo>
                <a:lnTo>
                  <a:pt x="126834" y="1225473"/>
                </a:lnTo>
                <a:lnTo>
                  <a:pt x="0" y="1225473"/>
                </a:lnTo>
                <a:lnTo>
                  <a:pt x="0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2" name="object 892"/>
          <p:cNvSpPr/>
          <p:nvPr/>
        </p:nvSpPr>
        <p:spPr>
          <a:xfrm>
            <a:off x="4126125" y="3370655"/>
            <a:ext cx="74608" cy="186742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3" name="object 893"/>
          <p:cNvSpPr/>
          <p:nvPr/>
        </p:nvSpPr>
        <p:spPr>
          <a:xfrm>
            <a:off x="4126125" y="3370662"/>
            <a:ext cx="74706" cy="186765"/>
          </a:xfrm>
          <a:custGeom>
            <a:avLst/>
            <a:gdLst/>
            <a:ahLst/>
            <a:cxnLst/>
            <a:rect l="l" t="t" r="r" b="b"/>
            <a:pathLst>
              <a:path w="127000" h="317500">
                <a:moveTo>
                  <a:pt x="0" y="0"/>
                </a:moveTo>
                <a:lnTo>
                  <a:pt x="126834" y="0"/>
                </a:lnTo>
                <a:lnTo>
                  <a:pt x="126834" y="317487"/>
                </a:lnTo>
                <a:lnTo>
                  <a:pt x="0" y="317487"/>
                </a:lnTo>
                <a:lnTo>
                  <a:pt x="0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4" name="object 894"/>
          <p:cNvSpPr/>
          <p:nvPr/>
        </p:nvSpPr>
        <p:spPr>
          <a:xfrm>
            <a:off x="4126125" y="3144340"/>
            <a:ext cx="74608" cy="19816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5" name="object 895"/>
          <p:cNvSpPr/>
          <p:nvPr/>
        </p:nvSpPr>
        <p:spPr>
          <a:xfrm>
            <a:off x="4126125" y="3144341"/>
            <a:ext cx="74706" cy="198344"/>
          </a:xfrm>
          <a:custGeom>
            <a:avLst/>
            <a:gdLst/>
            <a:ahLst/>
            <a:cxnLst/>
            <a:rect l="l" t="t" r="r" b="b"/>
            <a:pathLst>
              <a:path w="127000" h="337185">
                <a:moveTo>
                  <a:pt x="0" y="0"/>
                </a:moveTo>
                <a:lnTo>
                  <a:pt x="126834" y="0"/>
                </a:lnTo>
                <a:lnTo>
                  <a:pt x="126834" y="336867"/>
                </a:lnTo>
                <a:lnTo>
                  <a:pt x="0" y="336867"/>
                </a:lnTo>
                <a:lnTo>
                  <a:pt x="0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6" name="object 896"/>
          <p:cNvSpPr/>
          <p:nvPr/>
        </p:nvSpPr>
        <p:spPr>
          <a:xfrm>
            <a:off x="4126125" y="2894337"/>
            <a:ext cx="74608" cy="250003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7" name="object 897"/>
          <p:cNvSpPr/>
          <p:nvPr/>
        </p:nvSpPr>
        <p:spPr>
          <a:xfrm>
            <a:off x="4126125" y="2894337"/>
            <a:ext cx="74706" cy="250265"/>
          </a:xfrm>
          <a:custGeom>
            <a:avLst/>
            <a:gdLst/>
            <a:ahLst/>
            <a:cxnLst/>
            <a:rect l="l" t="t" r="r" b="b"/>
            <a:pathLst>
              <a:path w="127000" h="425450">
                <a:moveTo>
                  <a:pt x="0" y="0"/>
                </a:moveTo>
                <a:lnTo>
                  <a:pt x="126834" y="0"/>
                </a:lnTo>
                <a:lnTo>
                  <a:pt x="126834" y="425005"/>
                </a:lnTo>
                <a:lnTo>
                  <a:pt x="0" y="425005"/>
                </a:lnTo>
                <a:lnTo>
                  <a:pt x="0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8" name="object 898"/>
          <p:cNvSpPr/>
          <p:nvPr/>
        </p:nvSpPr>
        <p:spPr>
          <a:xfrm>
            <a:off x="4155776" y="3420222"/>
            <a:ext cx="14821" cy="17720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9" name="object 899"/>
          <p:cNvSpPr/>
          <p:nvPr/>
        </p:nvSpPr>
        <p:spPr>
          <a:xfrm>
            <a:off x="4155771" y="3420212"/>
            <a:ext cx="14941" cy="177426"/>
          </a:xfrm>
          <a:custGeom>
            <a:avLst/>
            <a:gdLst/>
            <a:ahLst/>
            <a:cxnLst/>
            <a:rect l="l" t="t" r="r" b="b"/>
            <a:pathLst>
              <a:path w="25400" h="301625">
                <a:moveTo>
                  <a:pt x="12611" y="0"/>
                </a:moveTo>
                <a:lnTo>
                  <a:pt x="25209" y="203009"/>
                </a:lnTo>
                <a:lnTo>
                  <a:pt x="25209" y="259270"/>
                </a:lnTo>
                <a:lnTo>
                  <a:pt x="12611" y="301269"/>
                </a:lnTo>
                <a:lnTo>
                  <a:pt x="0" y="259270"/>
                </a:lnTo>
                <a:lnTo>
                  <a:pt x="0" y="203009"/>
                </a:lnTo>
                <a:lnTo>
                  <a:pt x="12611" y="0"/>
                </a:lnTo>
                <a:close/>
              </a:path>
            </a:pathLst>
          </a:custGeom>
          <a:ln w="4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0" name="object 900"/>
          <p:cNvSpPr/>
          <p:nvPr/>
        </p:nvSpPr>
        <p:spPr>
          <a:xfrm>
            <a:off x="695833" y="5338362"/>
            <a:ext cx="190858" cy="41566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1" name="object 901"/>
          <p:cNvSpPr/>
          <p:nvPr/>
        </p:nvSpPr>
        <p:spPr>
          <a:xfrm>
            <a:off x="695833" y="5338363"/>
            <a:ext cx="190874" cy="41835"/>
          </a:xfrm>
          <a:custGeom>
            <a:avLst/>
            <a:gdLst/>
            <a:ahLst/>
            <a:cxnLst/>
            <a:rect l="l" t="t" r="r" b="b"/>
            <a:pathLst>
              <a:path w="324484" h="71120">
                <a:moveTo>
                  <a:pt x="0" y="0"/>
                </a:moveTo>
                <a:lnTo>
                  <a:pt x="324472" y="0"/>
                </a:lnTo>
                <a:lnTo>
                  <a:pt x="324472" y="70637"/>
                </a:lnTo>
                <a:lnTo>
                  <a:pt x="0" y="706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2" name="object 902"/>
          <p:cNvSpPr/>
          <p:nvPr/>
        </p:nvSpPr>
        <p:spPr>
          <a:xfrm>
            <a:off x="702728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3" name="object 903"/>
          <p:cNvSpPr/>
          <p:nvPr/>
        </p:nvSpPr>
        <p:spPr>
          <a:xfrm>
            <a:off x="702728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4" name="object 904"/>
          <p:cNvSpPr/>
          <p:nvPr/>
        </p:nvSpPr>
        <p:spPr>
          <a:xfrm>
            <a:off x="714696" y="5347835"/>
            <a:ext cx="5969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5" name="object 905"/>
          <p:cNvSpPr/>
          <p:nvPr/>
        </p:nvSpPr>
        <p:spPr>
          <a:xfrm>
            <a:off x="714696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6" name="object 906"/>
          <p:cNvSpPr/>
          <p:nvPr/>
        </p:nvSpPr>
        <p:spPr>
          <a:xfrm>
            <a:off x="726664" y="5347835"/>
            <a:ext cx="5969" cy="2423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7" name="object 907"/>
          <p:cNvSpPr/>
          <p:nvPr/>
        </p:nvSpPr>
        <p:spPr>
          <a:xfrm>
            <a:off x="726664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8" name="object 908"/>
          <p:cNvSpPr/>
          <p:nvPr/>
        </p:nvSpPr>
        <p:spPr>
          <a:xfrm>
            <a:off x="738632" y="5347835"/>
            <a:ext cx="5984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9" name="object 909"/>
          <p:cNvSpPr/>
          <p:nvPr/>
        </p:nvSpPr>
        <p:spPr>
          <a:xfrm>
            <a:off x="738640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0" name="object 910"/>
          <p:cNvSpPr/>
          <p:nvPr/>
        </p:nvSpPr>
        <p:spPr>
          <a:xfrm>
            <a:off x="750607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1" name="object 911"/>
          <p:cNvSpPr/>
          <p:nvPr/>
        </p:nvSpPr>
        <p:spPr>
          <a:xfrm>
            <a:off x="750607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2" name="object 912"/>
          <p:cNvSpPr/>
          <p:nvPr/>
        </p:nvSpPr>
        <p:spPr>
          <a:xfrm>
            <a:off x="762583" y="5347835"/>
            <a:ext cx="5969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3" name="object 913"/>
          <p:cNvSpPr/>
          <p:nvPr/>
        </p:nvSpPr>
        <p:spPr>
          <a:xfrm>
            <a:off x="762575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4" name="object 914"/>
          <p:cNvSpPr/>
          <p:nvPr/>
        </p:nvSpPr>
        <p:spPr>
          <a:xfrm>
            <a:off x="774543" y="5347835"/>
            <a:ext cx="5976" cy="2423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5" name="object 915"/>
          <p:cNvSpPr/>
          <p:nvPr/>
        </p:nvSpPr>
        <p:spPr>
          <a:xfrm>
            <a:off x="774543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6" name="object 916"/>
          <p:cNvSpPr/>
          <p:nvPr/>
        </p:nvSpPr>
        <p:spPr>
          <a:xfrm>
            <a:off x="786511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7" name="object 917"/>
          <p:cNvSpPr/>
          <p:nvPr/>
        </p:nvSpPr>
        <p:spPr>
          <a:xfrm>
            <a:off x="786518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8" name="object 918"/>
          <p:cNvSpPr/>
          <p:nvPr/>
        </p:nvSpPr>
        <p:spPr>
          <a:xfrm>
            <a:off x="798486" y="5347835"/>
            <a:ext cx="5969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9" name="object 919"/>
          <p:cNvSpPr/>
          <p:nvPr/>
        </p:nvSpPr>
        <p:spPr>
          <a:xfrm>
            <a:off x="798486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0" name="object 920"/>
          <p:cNvSpPr/>
          <p:nvPr/>
        </p:nvSpPr>
        <p:spPr>
          <a:xfrm>
            <a:off x="810454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1" name="object 921"/>
          <p:cNvSpPr/>
          <p:nvPr/>
        </p:nvSpPr>
        <p:spPr>
          <a:xfrm>
            <a:off x="810454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" name="object 922"/>
          <p:cNvSpPr/>
          <p:nvPr/>
        </p:nvSpPr>
        <p:spPr>
          <a:xfrm>
            <a:off x="822422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3" name="object 923"/>
          <p:cNvSpPr/>
          <p:nvPr/>
        </p:nvSpPr>
        <p:spPr>
          <a:xfrm>
            <a:off x="822422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4" name="object 924"/>
          <p:cNvSpPr/>
          <p:nvPr/>
        </p:nvSpPr>
        <p:spPr>
          <a:xfrm>
            <a:off x="834397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5" name="object 925"/>
          <p:cNvSpPr/>
          <p:nvPr/>
        </p:nvSpPr>
        <p:spPr>
          <a:xfrm>
            <a:off x="834397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6" name="object 926"/>
          <p:cNvSpPr/>
          <p:nvPr/>
        </p:nvSpPr>
        <p:spPr>
          <a:xfrm>
            <a:off x="846366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7" name="object 927"/>
          <p:cNvSpPr/>
          <p:nvPr/>
        </p:nvSpPr>
        <p:spPr>
          <a:xfrm>
            <a:off x="846366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8" name="object 928"/>
          <p:cNvSpPr/>
          <p:nvPr/>
        </p:nvSpPr>
        <p:spPr>
          <a:xfrm>
            <a:off x="858333" y="5347835"/>
            <a:ext cx="5976" cy="2423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9" name="object 929"/>
          <p:cNvSpPr/>
          <p:nvPr/>
        </p:nvSpPr>
        <p:spPr>
          <a:xfrm>
            <a:off x="858333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0" name="object 930"/>
          <p:cNvSpPr/>
          <p:nvPr/>
        </p:nvSpPr>
        <p:spPr>
          <a:xfrm>
            <a:off x="870301" y="5347835"/>
            <a:ext cx="5976" cy="242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1" name="object 931"/>
          <p:cNvSpPr/>
          <p:nvPr/>
        </p:nvSpPr>
        <p:spPr>
          <a:xfrm>
            <a:off x="870301" y="5347836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198"/>
                </a:moveTo>
                <a:lnTo>
                  <a:pt x="0" y="41198"/>
                </a:lnTo>
                <a:lnTo>
                  <a:pt x="0" y="0"/>
                </a:lnTo>
                <a:lnTo>
                  <a:pt x="10159" y="0"/>
                </a:lnTo>
                <a:lnTo>
                  <a:pt x="10159" y="41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2" name="object 932"/>
          <p:cNvSpPr/>
          <p:nvPr/>
        </p:nvSpPr>
        <p:spPr>
          <a:xfrm>
            <a:off x="936901" y="3617625"/>
            <a:ext cx="65666" cy="9098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3" name="object 933"/>
          <p:cNvSpPr/>
          <p:nvPr/>
        </p:nvSpPr>
        <p:spPr>
          <a:xfrm>
            <a:off x="936899" y="3617707"/>
            <a:ext cx="65741" cy="9338"/>
          </a:xfrm>
          <a:custGeom>
            <a:avLst/>
            <a:gdLst/>
            <a:ahLst/>
            <a:cxnLst/>
            <a:rect l="l" t="t" r="r" b="b"/>
            <a:pathLst>
              <a:path w="111760" h="15875">
                <a:moveTo>
                  <a:pt x="111632" y="6236"/>
                </a:moveTo>
                <a:lnTo>
                  <a:pt x="56146" y="15240"/>
                </a:lnTo>
                <a:lnTo>
                  <a:pt x="34359" y="15327"/>
                </a:lnTo>
                <a:lnTo>
                  <a:pt x="16533" y="14305"/>
                </a:lnTo>
                <a:lnTo>
                  <a:pt x="4477" y="12424"/>
                </a:lnTo>
                <a:lnTo>
                  <a:pt x="0" y="9932"/>
                </a:lnTo>
                <a:lnTo>
                  <a:pt x="4291" y="6441"/>
                </a:lnTo>
                <a:lnTo>
                  <a:pt x="16198" y="3507"/>
                </a:lnTo>
                <a:lnTo>
                  <a:pt x="33925" y="1318"/>
                </a:lnTo>
                <a:lnTo>
                  <a:pt x="55676" y="64"/>
                </a:lnTo>
                <a:lnTo>
                  <a:pt x="77430" y="0"/>
                </a:lnTo>
                <a:lnTo>
                  <a:pt x="95184" y="1131"/>
                </a:lnTo>
                <a:lnTo>
                  <a:pt x="107174" y="3271"/>
                </a:lnTo>
                <a:lnTo>
                  <a:pt x="111632" y="6236"/>
                </a:lnTo>
                <a:close/>
              </a:path>
            </a:pathLst>
          </a:custGeom>
          <a:ln w="3175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4" name="object 934"/>
          <p:cNvSpPr/>
          <p:nvPr/>
        </p:nvSpPr>
        <p:spPr>
          <a:xfrm>
            <a:off x="917823" y="3622003"/>
            <a:ext cx="111595" cy="153976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5" name="object 935"/>
          <p:cNvSpPr/>
          <p:nvPr/>
        </p:nvSpPr>
        <p:spPr>
          <a:xfrm>
            <a:off x="917819" y="3621999"/>
            <a:ext cx="111685" cy="154268"/>
          </a:xfrm>
          <a:custGeom>
            <a:avLst/>
            <a:gdLst/>
            <a:ahLst/>
            <a:cxnLst/>
            <a:rect l="l" t="t" r="r" b="b"/>
            <a:pathLst>
              <a:path w="189864" h="262254">
                <a:moveTo>
                  <a:pt x="144037" y="228"/>
                </a:moveTo>
                <a:lnTo>
                  <a:pt x="143986" y="6807"/>
                </a:lnTo>
                <a:lnTo>
                  <a:pt x="142779" y="13131"/>
                </a:lnTo>
                <a:lnTo>
                  <a:pt x="140633" y="18961"/>
                </a:lnTo>
                <a:lnTo>
                  <a:pt x="140531" y="19456"/>
                </a:lnTo>
                <a:lnTo>
                  <a:pt x="137763" y="26403"/>
                </a:lnTo>
                <a:lnTo>
                  <a:pt x="136163" y="33769"/>
                </a:lnTo>
                <a:lnTo>
                  <a:pt x="136417" y="41681"/>
                </a:lnTo>
                <a:lnTo>
                  <a:pt x="150112" y="116547"/>
                </a:lnTo>
                <a:lnTo>
                  <a:pt x="162036" y="163003"/>
                </a:lnTo>
                <a:lnTo>
                  <a:pt x="185773" y="202445"/>
                </a:lnTo>
                <a:lnTo>
                  <a:pt x="189717" y="212420"/>
                </a:lnTo>
                <a:lnTo>
                  <a:pt x="189439" y="223585"/>
                </a:lnTo>
                <a:lnTo>
                  <a:pt x="188893" y="239864"/>
                </a:lnTo>
                <a:lnTo>
                  <a:pt x="189045" y="240207"/>
                </a:lnTo>
                <a:lnTo>
                  <a:pt x="181945" y="247695"/>
                </a:lnTo>
                <a:lnTo>
                  <a:pt x="162155" y="254247"/>
                </a:lnTo>
                <a:lnTo>
                  <a:pt x="132651" y="259170"/>
                </a:lnTo>
                <a:lnTo>
                  <a:pt x="96412" y="261772"/>
                </a:lnTo>
                <a:lnTo>
                  <a:pt x="60084" y="261445"/>
                </a:lnTo>
                <a:lnTo>
                  <a:pt x="30327" y="258379"/>
                </a:lnTo>
                <a:lnTo>
                  <a:pt x="10161" y="253073"/>
                </a:lnTo>
                <a:lnTo>
                  <a:pt x="2609" y="246024"/>
                </a:lnTo>
                <a:lnTo>
                  <a:pt x="2762" y="245668"/>
                </a:lnTo>
                <a:lnTo>
                  <a:pt x="1141" y="229722"/>
                </a:lnTo>
                <a:lnTo>
                  <a:pt x="0" y="218854"/>
                </a:lnTo>
                <a:lnTo>
                  <a:pt x="3058" y="208855"/>
                </a:lnTo>
                <a:lnTo>
                  <a:pt x="14039" y="195516"/>
                </a:lnTo>
                <a:lnTo>
                  <a:pt x="14509" y="195287"/>
                </a:lnTo>
                <a:lnTo>
                  <a:pt x="24500" y="168450"/>
                </a:lnTo>
                <a:lnTo>
                  <a:pt x="33837" y="121032"/>
                </a:lnTo>
                <a:lnTo>
                  <a:pt x="40657" y="73102"/>
                </a:lnTo>
                <a:lnTo>
                  <a:pt x="43097" y="44729"/>
                </a:lnTo>
                <a:lnTo>
                  <a:pt x="42856" y="36741"/>
                </a:lnTo>
                <a:lnTo>
                  <a:pt x="40481" y="29641"/>
                </a:lnTo>
                <a:lnTo>
                  <a:pt x="37255" y="22872"/>
                </a:lnTo>
                <a:lnTo>
                  <a:pt x="37395" y="23075"/>
                </a:lnTo>
                <a:lnTo>
                  <a:pt x="34918" y="17691"/>
                </a:lnTo>
                <a:lnTo>
                  <a:pt x="33191" y="9626"/>
                </a:lnTo>
                <a:lnTo>
                  <a:pt x="32581" y="4444"/>
                </a:lnTo>
                <a:lnTo>
                  <a:pt x="33470" y="3530"/>
                </a:lnTo>
                <a:lnTo>
                  <a:pt x="40391" y="5965"/>
                </a:lnTo>
                <a:lnTo>
                  <a:pt x="52695" y="7123"/>
                </a:lnTo>
                <a:lnTo>
                  <a:pt x="107996" y="6107"/>
                </a:lnTo>
                <a:lnTo>
                  <a:pt x="143236" y="0"/>
                </a:lnTo>
                <a:lnTo>
                  <a:pt x="144037" y="228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6" name="object 936"/>
          <p:cNvSpPr/>
          <p:nvPr/>
        </p:nvSpPr>
        <p:spPr>
          <a:xfrm>
            <a:off x="833022" y="3589237"/>
            <a:ext cx="87548" cy="12128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7" name="object 937"/>
          <p:cNvSpPr/>
          <p:nvPr/>
        </p:nvSpPr>
        <p:spPr>
          <a:xfrm>
            <a:off x="833028" y="3589341"/>
            <a:ext cx="87779" cy="12326"/>
          </a:xfrm>
          <a:custGeom>
            <a:avLst/>
            <a:gdLst/>
            <a:ahLst/>
            <a:cxnLst/>
            <a:rect l="l" t="t" r="r" b="b"/>
            <a:pathLst>
              <a:path w="149225" h="20954">
                <a:moveTo>
                  <a:pt x="148831" y="8295"/>
                </a:moveTo>
                <a:lnTo>
                  <a:pt x="103816" y="18623"/>
                </a:lnTo>
                <a:lnTo>
                  <a:pt x="45802" y="20444"/>
                </a:lnTo>
                <a:lnTo>
                  <a:pt x="22034" y="19084"/>
                </a:lnTo>
                <a:lnTo>
                  <a:pt x="5963" y="16572"/>
                </a:lnTo>
                <a:lnTo>
                  <a:pt x="0" y="13235"/>
                </a:lnTo>
                <a:lnTo>
                  <a:pt x="5713" y="8587"/>
                </a:lnTo>
                <a:lnTo>
                  <a:pt x="21583" y="4677"/>
                </a:lnTo>
                <a:lnTo>
                  <a:pt x="45216" y="1761"/>
                </a:lnTo>
                <a:lnTo>
                  <a:pt x="74218" y="91"/>
                </a:lnTo>
                <a:lnTo>
                  <a:pt x="103230" y="0"/>
                </a:lnTo>
                <a:lnTo>
                  <a:pt x="126903" y="1502"/>
                </a:lnTo>
                <a:lnTo>
                  <a:pt x="142886" y="4350"/>
                </a:lnTo>
                <a:lnTo>
                  <a:pt x="148831" y="8295"/>
                </a:lnTo>
                <a:close/>
              </a:path>
            </a:pathLst>
          </a:custGeom>
          <a:ln w="3175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8" name="object 938"/>
          <p:cNvSpPr/>
          <p:nvPr/>
        </p:nvSpPr>
        <p:spPr>
          <a:xfrm>
            <a:off x="807582" y="3595056"/>
            <a:ext cx="148799" cy="20532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9" name="object 939"/>
          <p:cNvSpPr/>
          <p:nvPr/>
        </p:nvSpPr>
        <p:spPr>
          <a:xfrm>
            <a:off x="807583" y="3595070"/>
            <a:ext cx="149038" cy="205441"/>
          </a:xfrm>
          <a:custGeom>
            <a:avLst/>
            <a:gdLst/>
            <a:ahLst/>
            <a:cxnLst/>
            <a:rect l="l" t="t" r="r" b="b"/>
            <a:pathLst>
              <a:path w="253364" h="349250">
                <a:moveTo>
                  <a:pt x="192047" y="292"/>
                </a:moveTo>
                <a:lnTo>
                  <a:pt x="191971" y="9042"/>
                </a:lnTo>
                <a:lnTo>
                  <a:pt x="190384" y="17487"/>
                </a:lnTo>
                <a:lnTo>
                  <a:pt x="187513" y="25273"/>
                </a:lnTo>
                <a:lnTo>
                  <a:pt x="187374" y="25920"/>
                </a:lnTo>
                <a:lnTo>
                  <a:pt x="184911" y="32966"/>
                </a:lnTo>
                <a:lnTo>
                  <a:pt x="183121" y="40246"/>
                </a:lnTo>
                <a:lnTo>
                  <a:pt x="182086" y="47773"/>
                </a:lnTo>
                <a:lnTo>
                  <a:pt x="181887" y="55562"/>
                </a:lnTo>
                <a:lnTo>
                  <a:pt x="187379" y="92639"/>
                </a:lnTo>
                <a:lnTo>
                  <a:pt x="200144" y="155384"/>
                </a:lnTo>
                <a:lnTo>
                  <a:pt x="216042" y="217329"/>
                </a:lnTo>
                <a:lnTo>
                  <a:pt x="231532" y="252958"/>
                </a:lnTo>
                <a:lnTo>
                  <a:pt x="247697" y="269910"/>
                </a:lnTo>
                <a:lnTo>
                  <a:pt x="252958" y="283216"/>
                </a:lnTo>
                <a:lnTo>
                  <a:pt x="252582" y="298103"/>
                </a:lnTo>
                <a:lnTo>
                  <a:pt x="251839" y="319798"/>
                </a:lnTo>
                <a:lnTo>
                  <a:pt x="252068" y="320268"/>
                </a:lnTo>
                <a:lnTo>
                  <a:pt x="242597" y="330254"/>
                </a:lnTo>
                <a:lnTo>
                  <a:pt x="216206" y="338988"/>
                </a:lnTo>
                <a:lnTo>
                  <a:pt x="176865" y="345550"/>
                </a:lnTo>
                <a:lnTo>
                  <a:pt x="128547" y="349021"/>
                </a:lnTo>
                <a:lnTo>
                  <a:pt x="80111" y="348575"/>
                </a:lnTo>
                <a:lnTo>
                  <a:pt x="40433" y="344484"/>
                </a:lnTo>
                <a:lnTo>
                  <a:pt x="13545" y="337416"/>
                </a:lnTo>
                <a:lnTo>
                  <a:pt x="3478" y="328041"/>
                </a:lnTo>
                <a:lnTo>
                  <a:pt x="3681" y="327545"/>
                </a:lnTo>
                <a:lnTo>
                  <a:pt x="1523" y="306292"/>
                </a:lnTo>
                <a:lnTo>
                  <a:pt x="0" y="291796"/>
                </a:lnTo>
                <a:lnTo>
                  <a:pt x="4079" y="278455"/>
                </a:lnTo>
                <a:lnTo>
                  <a:pt x="18730" y="260667"/>
                </a:lnTo>
                <a:lnTo>
                  <a:pt x="19340" y="260375"/>
                </a:lnTo>
                <a:lnTo>
                  <a:pt x="32666" y="224594"/>
                </a:lnTo>
                <a:lnTo>
                  <a:pt x="45118" y="161364"/>
                </a:lnTo>
                <a:lnTo>
                  <a:pt x="54212" y="97446"/>
                </a:lnTo>
                <a:lnTo>
                  <a:pt x="57465" y="59601"/>
                </a:lnTo>
                <a:lnTo>
                  <a:pt x="56708" y="51841"/>
                </a:lnTo>
                <a:lnTo>
                  <a:pt x="55052" y="44445"/>
                </a:lnTo>
                <a:lnTo>
                  <a:pt x="52654" y="37346"/>
                </a:lnTo>
                <a:lnTo>
                  <a:pt x="49668" y="30480"/>
                </a:lnTo>
                <a:lnTo>
                  <a:pt x="49858" y="30746"/>
                </a:lnTo>
                <a:lnTo>
                  <a:pt x="47572" y="24804"/>
                </a:lnTo>
                <a:lnTo>
                  <a:pt x="45712" y="18219"/>
                </a:lnTo>
                <a:lnTo>
                  <a:pt x="44318" y="11685"/>
                </a:lnTo>
                <a:lnTo>
                  <a:pt x="43432" y="5892"/>
                </a:lnTo>
                <a:lnTo>
                  <a:pt x="44626" y="4686"/>
                </a:lnTo>
                <a:lnTo>
                  <a:pt x="53849" y="7931"/>
                </a:lnTo>
                <a:lnTo>
                  <a:pt x="70256" y="9475"/>
                </a:lnTo>
                <a:lnTo>
                  <a:pt x="118070" y="9169"/>
                </a:lnTo>
                <a:lnTo>
                  <a:pt x="165888" y="6470"/>
                </a:lnTo>
                <a:lnTo>
                  <a:pt x="190981" y="0"/>
                </a:lnTo>
                <a:lnTo>
                  <a:pt x="192047" y="292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0" name="object 940"/>
          <p:cNvSpPr/>
          <p:nvPr/>
        </p:nvSpPr>
        <p:spPr>
          <a:xfrm>
            <a:off x="723287" y="3773431"/>
            <a:ext cx="381724" cy="52966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1" name="object 941"/>
          <p:cNvSpPr/>
          <p:nvPr/>
        </p:nvSpPr>
        <p:spPr>
          <a:xfrm>
            <a:off x="723279" y="3773424"/>
            <a:ext cx="381747" cy="53041"/>
          </a:xfrm>
          <a:custGeom>
            <a:avLst/>
            <a:gdLst/>
            <a:ahLst/>
            <a:cxnLst/>
            <a:rect l="l" t="t" r="r" b="b"/>
            <a:pathLst>
              <a:path w="648969" h="90170">
                <a:moveTo>
                  <a:pt x="0" y="0"/>
                </a:moveTo>
                <a:lnTo>
                  <a:pt x="648944" y="0"/>
                </a:lnTo>
                <a:lnTo>
                  <a:pt x="648944" y="90055"/>
                </a:lnTo>
                <a:lnTo>
                  <a:pt x="0" y="90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2" name="object 942"/>
          <p:cNvSpPr/>
          <p:nvPr/>
        </p:nvSpPr>
        <p:spPr>
          <a:xfrm>
            <a:off x="1105004" y="3760208"/>
            <a:ext cx="44704" cy="6531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3" name="object 943"/>
          <p:cNvSpPr/>
          <p:nvPr/>
        </p:nvSpPr>
        <p:spPr>
          <a:xfrm>
            <a:off x="1105011" y="3760209"/>
            <a:ext cx="44824" cy="65368"/>
          </a:xfrm>
          <a:custGeom>
            <a:avLst/>
            <a:gdLst/>
            <a:ahLst/>
            <a:cxnLst/>
            <a:rect l="l" t="t" r="r" b="b"/>
            <a:pathLst>
              <a:path w="76200" h="111125">
                <a:moveTo>
                  <a:pt x="75996" y="67640"/>
                </a:moveTo>
                <a:lnTo>
                  <a:pt x="0" y="111023"/>
                </a:lnTo>
                <a:lnTo>
                  <a:pt x="0" y="22923"/>
                </a:lnTo>
                <a:lnTo>
                  <a:pt x="75996" y="0"/>
                </a:lnTo>
                <a:lnTo>
                  <a:pt x="75996" y="6764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4" name="object 944"/>
          <p:cNvSpPr/>
          <p:nvPr/>
        </p:nvSpPr>
        <p:spPr>
          <a:xfrm>
            <a:off x="722787" y="3759902"/>
            <a:ext cx="426301" cy="1378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5" name="object 945"/>
          <p:cNvSpPr/>
          <p:nvPr/>
        </p:nvSpPr>
        <p:spPr>
          <a:xfrm>
            <a:off x="722789" y="3759901"/>
            <a:ext cx="426571" cy="13821"/>
          </a:xfrm>
          <a:custGeom>
            <a:avLst/>
            <a:gdLst/>
            <a:ahLst/>
            <a:cxnLst/>
            <a:rect l="l" t="t" r="r" b="b"/>
            <a:pathLst>
              <a:path w="725169" h="23495">
                <a:moveTo>
                  <a:pt x="85242" y="0"/>
                </a:moveTo>
                <a:lnTo>
                  <a:pt x="724712" y="0"/>
                </a:lnTo>
                <a:lnTo>
                  <a:pt x="649782" y="23444"/>
                </a:lnTo>
                <a:lnTo>
                  <a:pt x="0" y="23444"/>
                </a:lnTo>
                <a:lnTo>
                  <a:pt x="85242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6" name="object 946"/>
          <p:cNvSpPr/>
          <p:nvPr/>
        </p:nvSpPr>
        <p:spPr>
          <a:xfrm>
            <a:off x="1053495" y="3791944"/>
            <a:ext cx="22359" cy="4769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7" name="object 947"/>
          <p:cNvSpPr/>
          <p:nvPr/>
        </p:nvSpPr>
        <p:spPr>
          <a:xfrm>
            <a:off x="1053500" y="3791941"/>
            <a:ext cx="22412" cy="47812"/>
          </a:xfrm>
          <a:custGeom>
            <a:avLst/>
            <a:gdLst/>
            <a:ahLst/>
            <a:cxnLst/>
            <a:rect l="l" t="t" r="r" b="b"/>
            <a:pathLst>
              <a:path w="38100" h="81279">
                <a:moveTo>
                  <a:pt x="37998" y="59436"/>
                </a:moveTo>
                <a:lnTo>
                  <a:pt x="0" y="81114"/>
                </a:lnTo>
                <a:lnTo>
                  <a:pt x="0" y="11468"/>
                </a:lnTo>
                <a:lnTo>
                  <a:pt x="37998" y="0"/>
                </a:lnTo>
                <a:lnTo>
                  <a:pt x="37998" y="594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8" name="object 948"/>
          <p:cNvSpPr/>
          <p:nvPr/>
        </p:nvSpPr>
        <p:spPr>
          <a:xfrm>
            <a:off x="862390" y="3791771"/>
            <a:ext cx="213143" cy="692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9" name="object 949"/>
          <p:cNvSpPr/>
          <p:nvPr/>
        </p:nvSpPr>
        <p:spPr>
          <a:xfrm>
            <a:off x="862389" y="3791783"/>
            <a:ext cx="213285" cy="7097"/>
          </a:xfrm>
          <a:custGeom>
            <a:avLst/>
            <a:gdLst/>
            <a:ahLst/>
            <a:cxnLst/>
            <a:rect l="l" t="t" r="r" b="b"/>
            <a:pathLst>
              <a:path w="362585" h="12064">
                <a:moveTo>
                  <a:pt x="42621" y="0"/>
                </a:moveTo>
                <a:lnTo>
                  <a:pt x="362356" y="0"/>
                </a:lnTo>
                <a:lnTo>
                  <a:pt x="324891" y="11734"/>
                </a:lnTo>
                <a:lnTo>
                  <a:pt x="0" y="11734"/>
                </a:lnTo>
                <a:lnTo>
                  <a:pt x="42621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0" name="object 950"/>
          <p:cNvSpPr/>
          <p:nvPr/>
        </p:nvSpPr>
        <p:spPr>
          <a:xfrm>
            <a:off x="741186" y="3751042"/>
            <a:ext cx="129032" cy="20559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1" name="object 951"/>
          <p:cNvSpPr/>
          <p:nvPr/>
        </p:nvSpPr>
        <p:spPr>
          <a:xfrm>
            <a:off x="741190" y="3751047"/>
            <a:ext cx="129241" cy="20918"/>
          </a:xfrm>
          <a:custGeom>
            <a:avLst/>
            <a:gdLst/>
            <a:ahLst/>
            <a:cxnLst/>
            <a:rect l="l" t="t" r="r" b="b"/>
            <a:pathLst>
              <a:path w="219709" h="35560">
                <a:moveTo>
                  <a:pt x="0" y="5105"/>
                </a:moveTo>
                <a:lnTo>
                  <a:pt x="219354" y="0"/>
                </a:lnTo>
                <a:lnTo>
                  <a:pt x="219354" y="34950"/>
                </a:lnTo>
                <a:lnTo>
                  <a:pt x="0" y="34950"/>
                </a:lnTo>
                <a:lnTo>
                  <a:pt x="0" y="510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2" name="object 952"/>
          <p:cNvSpPr/>
          <p:nvPr/>
        </p:nvSpPr>
        <p:spPr>
          <a:xfrm>
            <a:off x="870219" y="3747426"/>
            <a:ext cx="30323" cy="2374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3" name="object 953"/>
          <p:cNvSpPr/>
          <p:nvPr/>
        </p:nvSpPr>
        <p:spPr>
          <a:xfrm>
            <a:off x="870218" y="3747428"/>
            <a:ext cx="30629" cy="23906"/>
          </a:xfrm>
          <a:custGeom>
            <a:avLst/>
            <a:gdLst/>
            <a:ahLst/>
            <a:cxnLst/>
            <a:rect l="l" t="t" r="r" b="b"/>
            <a:pathLst>
              <a:path w="52069" h="40639">
                <a:moveTo>
                  <a:pt x="51549" y="23736"/>
                </a:moveTo>
                <a:lnTo>
                  <a:pt x="0" y="40360"/>
                </a:lnTo>
                <a:lnTo>
                  <a:pt x="0" y="6375"/>
                </a:lnTo>
                <a:lnTo>
                  <a:pt x="51549" y="0"/>
                </a:lnTo>
                <a:lnTo>
                  <a:pt x="51549" y="237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4" name="object 954"/>
          <p:cNvSpPr/>
          <p:nvPr/>
        </p:nvSpPr>
        <p:spPr>
          <a:xfrm>
            <a:off x="740940" y="3747262"/>
            <a:ext cx="159288" cy="6925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5" name="object 955"/>
          <p:cNvSpPr/>
          <p:nvPr/>
        </p:nvSpPr>
        <p:spPr>
          <a:xfrm>
            <a:off x="740941" y="3747263"/>
            <a:ext cx="159497" cy="7097"/>
          </a:xfrm>
          <a:custGeom>
            <a:avLst/>
            <a:gdLst/>
            <a:ahLst/>
            <a:cxnLst/>
            <a:rect l="l" t="t" r="r" b="b"/>
            <a:pathLst>
              <a:path w="271144" h="12064">
                <a:moveTo>
                  <a:pt x="71970" y="5981"/>
                </a:moveTo>
                <a:lnTo>
                  <a:pt x="270789" y="0"/>
                </a:lnTo>
                <a:lnTo>
                  <a:pt x="219773" y="6654"/>
                </a:lnTo>
                <a:lnTo>
                  <a:pt x="0" y="11760"/>
                </a:lnTo>
                <a:lnTo>
                  <a:pt x="71970" y="598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6" name="object 956"/>
          <p:cNvSpPr/>
          <p:nvPr/>
        </p:nvSpPr>
        <p:spPr>
          <a:xfrm>
            <a:off x="1053942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09" y="0"/>
                </a:moveTo>
                <a:lnTo>
                  <a:pt x="2451" y="0"/>
                </a:lnTo>
                <a:lnTo>
                  <a:pt x="0" y="304"/>
                </a:lnTo>
                <a:lnTo>
                  <a:pt x="0" y="1066"/>
                </a:lnTo>
                <a:lnTo>
                  <a:pt x="2451" y="1371"/>
                </a:lnTo>
                <a:lnTo>
                  <a:pt x="8509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7" name="object 957"/>
          <p:cNvSpPr/>
          <p:nvPr/>
        </p:nvSpPr>
        <p:spPr>
          <a:xfrm>
            <a:off x="1053942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98"/>
                </a:moveTo>
                <a:lnTo>
                  <a:pt x="10972" y="1066"/>
                </a:lnTo>
                <a:lnTo>
                  <a:pt x="8509" y="1371"/>
                </a:lnTo>
                <a:lnTo>
                  <a:pt x="5486" y="1371"/>
                </a:lnTo>
                <a:lnTo>
                  <a:pt x="2451" y="1371"/>
                </a:lnTo>
                <a:lnTo>
                  <a:pt x="0" y="1066"/>
                </a:lnTo>
                <a:lnTo>
                  <a:pt x="0" y="698"/>
                </a:lnTo>
                <a:lnTo>
                  <a:pt x="0" y="304"/>
                </a:lnTo>
                <a:lnTo>
                  <a:pt x="2451" y="0"/>
                </a:lnTo>
                <a:lnTo>
                  <a:pt x="5486" y="0"/>
                </a:lnTo>
                <a:lnTo>
                  <a:pt x="8509" y="0"/>
                </a:lnTo>
                <a:lnTo>
                  <a:pt x="10972" y="304"/>
                </a:lnTo>
                <a:lnTo>
                  <a:pt x="10972" y="6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8" name="object 958"/>
          <p:cNvSpPr/>
          <p:nvPr/>
        </p:nvSpPr>
        <p:spPr>
          <a:xfrm>
            <a:off x="1052867" y="3690314"/>
            <a:ext cx="8606" cy="7856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9" name="object 959"/>
          <p:cNvSpPr/>
          <p:nvPr/>
        </p:nvSpPr>
        <p:spPr>
          <a:xfrm>
            <a:off x="1052862" y="3690320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39" h="133985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93"/>
                </a:lnTo>
                <a:lnTo>
                  <a:pt x="4292" y="685"/>
                </a:lnTo>
                <a:lnTo>
                  <a:pt x="7315" y="685"/>
                </a:lnTo>
                <a:lnTo>
                  <a:pt x="10350" y="685"/>
                </a:lnTo>
                <a:lnTo>
                  <a:pt x="12801" y="393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0" name="object 960"/>
          <p:cNvSpPr/>
          <p:nvPr/>
        </p:nvSpPr>
        <p:spPr>
          <a:xfrm>
            <a:off x="1076875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63" y="0"/>
                </a:lnTo>
                <a:lnTo>
                  <a:pt x="0" y="304"/>
                </a:lnTo>
                <a:lnTo>
                  <a:pt x="0" y="1066"/>
                </a:lnTo>
                <a:lnTo>
                  <a:pt x="2463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1" name="object 961"/>
          <p:cNvSpPr/>
          <p:nvPr/>
        </p:nvSpPr>
        <p:spPr>
          <a:xfrm>
            <a:off x="1076875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98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63" y="1371"/>
                </a:lnTo>
                <a:lnTo>
                  <a:pt x="0" y="1066"/>
                </a:lnTo>
                <a:lnTo>
                  <a:pt x="0" y="698"/>
                </a:lnTo>
                <a:lnTo>
                  <a:pt x="0" y="304"/>
                </a:lnTo>
                <a:lnTo>
                  <a:pt x="2463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2" name="object 962"/>
          <p:cNvSpPr/>
          <p:nvPr/>
        </p:nvSpPr>
        <p:spPr>
          <a:xfrm>
            <a:off x="1075802" y="3690314"/>
            <a:ext cx="8598" cy="7856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3" name="object 963"/>
          <p:cNvSpPr/>
          <p:nvPr/>
        </p:nvSpPr>
        <p:spPr>
          <a:xfrm>
            <a:off x="1075799" y="3690320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39" h="133985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93"/>
                </a:lnTo>
                <a:lnTo>
                  <a:pt x="4292" y="685"/>
                </a:lnTo>
                <a:lnTo>
                  <a:pt x="7315" y="685"/>
                </a:lnTo>
                <a:lnTo>
                  <a:pt x="10350" y="685"/>
                </a:lnTo>
                <a:lnTo>
                  <a:pt x="12801" y="393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4" name="object 964"/>
          <p:cNvSpPr/>
          <p:nvPr/>
        </p:nvSpPr>
        <p:spPr>
          <a:xfrm>
            <a:off x="1008119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63" y="0"/>
                </a:lnTo>
                <a:lnTo>
                  <a:pt x="0" y="304"/>
                </a:lnTo>
                <a:lnTo>
                  <a:pt x="0" y="1066"/>
                </a:lnTo>
                <a:lnTo>
                  <a:pt x="2463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5" name="object 965"/>
          <p:cNvSpPr/>
          <p:nvPr/>
        </p:nvSpPr>
        <p:spPr>
          <a:xfrm>
            <a:off x="1008119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98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63" y="1371"/>
                </a:lnTo>
                <a:lnTo>
                  <a:pt x="0" y="1066"/>
                </a:lnTo>
                <a:lnTo>
                  <a:pt x="0" y="698"/>
                </a:lnTo>
                <a:lnTo>
                  <a:pt x="0" y="304"/>
                </a:lnTo>
                <a:lnTo>
                  <a:pt x="2463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6" name="object 966"/>
          <p:cNvSpPr/>
          <p:nvPr/>
        </p:nvSpPr>
        <p:spPr>
          <a:xfrm>
            <a:off x="1007043" y="3690314"/>
            <a:ext cx="8598" cy="78561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7" name="object 967"/>
          <p:cNvSpPr/>
          <p:nvPr/>
        </p:nvSpPr>
        <p:spPr>
          <a:xfrm>
            <a:off x="1007043" y="3690320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39" h="133985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93"/>
                </a:lnTo>
                <a:lnTo>
                  <a:pt x="4292" y="685"/>
                </a:lnTo>
                <a:lnTo>
                  <a:pt x="7315" y="685"/>
                </a:lnTo>
                <a:lnTo>
                  <a:pt x="10350" y="685"/>
                </a:lnTo>
                <a:lnTo>
                  <a:pt x="12801" y="393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8" name="object 968"/>
          <p:cNvSpPr/>
          <p:nvPr/>
        </p:nvSpPr>
        <p:spPr>
          <a:xfrm>
            <a:off x="1031056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51" y="0"/>
                </a:lnTo>
                <a:lnTo>
                  <a:pt x="0" y="304"/>
                </a:lnTo>
                <a:lnTo>
                  <a:pt x="0" y="1066"/>
                </a:lnTo>
                <a:lnTo>
                  <a:pt x="2451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9" name="object 969"/>
          <p:cNvSpPr/>
          <p:nvPr/>
        </p:nvSpPr>
        <p:spPr>
          <a:xfrm>
            <a:off x="1031056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98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51" y="1371"/>
                </a:lnTo>
                <a:lnTo>
                  <a:pt x="0" y="1066"/>
                </a:lnTo>
                <a:lnTo>
                  <a:pt x="0" y="698"/>
                </a:lnTo>
                <a:lnTo>
                  <a:pt x="0" y="304"/>
                </a:lnTo>
                <a:lnTo>
                  <a:pt x="2451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0" name="object 970"/>
          <p:cNvSpPr/>
          <p:nvPr/>
        </p:nvSpPr>
        <p:spPr>
          <a:xfrm>
            <a:off x="1029977" y="3690314"/>
            <a:ext cx="8606" cy="7856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1" name="object 971"/>
          <p:cNvSpPr/>
          <p:nvPr/>
        </p:nvSpPr>
        <p:spPr>
          <a:xfrm>
            <a:off x="1029980" y="3690320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39" h="133985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93"/>
                </a:lnTo>
                <a:lnTo>
                  <a:pt x="4279" y="685"/>
                </a:lnTo>
                <a:lnTo>
                  <a:pt x="7315" y="685"/>
                </a:lnTo>
                <a:lnTo>
                  <a:pt x="10350" y="685"/>
                </a:lnTo>
                <a:lnTo>
                  <a:pt x="12801" y="393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" name="object 972"/>
          <p:cNvSpPr/>
          <p:nvPr/>
        </p:nvSpPr>
        <p:spPr>
          <a:xfrm>
            <a:off x="959312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63" y="0"/>
                </a:lnTo>
                <a:lnTo>
                  <a:pt x="0" y="304"/>
                </a:lnTo>
                <a:lnTo>
                  <a:pt x="0" y="1066"/>
                </a:lnTo>
                <a:lnTo>
                  <a:pt x="2463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3" name="object 973"/>
          <p:cNvSpPr/>
          <p:nvPr/>
        </p:nvSpPr>
        <p:spPr>
          <a:xfrm>
            <a:off x="959312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98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63" y="1371"/>
                </a:lnTo>
                <a:lnTo>
                  <a:pt x="0" y="1066"/>
                </a:lnTo>
                <a:lnTo>
                  <a:pt x="0" y="698"/>
                </a:lnTo>
                <a:lnTo>
                  <a:pt x="0" y="304"/>
                </a:lnTo>
                <a:lnTo>
                  <a:pt x="2463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4" name="object 974"/>
          <p:cNvSpPr/>
          <p:nvPr/>
        </p:nvSpPr>
        <p:spPr>
          <a:xfrm>
            <a:off x="958237" y="3690314"/>
            <a:ext cx="8598" cy="7856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5" name="object 975"/>
          <p:cNvSpPr/>
          <p:nvPr/>
        </p:nvSpPr>
        <p:spPr>
          <a:xfrm>
            <a:off x="958236" y="3690320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39" h="133985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93"/>
                </a:lnTo>
                <a:lnTo>
                  <a:pt x="4292" y="685"/>
                </a:lnTo>
                <a:lnTo>
                  <a:pt x="7315" y="685"/>
                </a:lnTo>
                <a:lnTo>
                  <a:pt x="10350" y="685"/>
                </a:lnTo>
                <a:lnTo>
                  <a:pt x="12801" y="393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6" name="object 976"/>
          <p:cNvSpPr/>
          <p:nvPr/>
        </p:nvSpPr>
        <p:spPr>
          <a:xfrm>
            <a:off x="982249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8521" y="0"/>
                </a:moveTo>
                <a:lnTo>
                  <a:pt x="2451" y="0"/>
                </a:lnTo>
                <a:lnTo>
                  <a:pt x="0" y="304"/>
                </a:lnTo>
                <a:lnTo>
                  <a:pt x="0" y="1066"/>
                </a:lnTo>
                <a:lnTo>
                  <a:pt x="2451" y="1371"/>
                </a:lnTo>
                <a:lnTo>
                  <a:pt x="8521" y="1371"/>
                </a:lnTo>
                <a:lnTo>
                  <a:pt x="10972" y="1066"/>
                </a:lnTo>
                <a:lnTo>
                  <a:pt x="10972" y="304"/>
                </a:lnTo>
                <a:lnTo>
                  <a:pt x="85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7" name="object 977"/>
          <p:cNvSpPr/>
          <p:nvPr/>
        </p:nvSpPr>
        <p:spPr>
          <a:xfrm>
            <a:off x="982249" y="3689644"/>
            <a:ext cx="6724" cy="1121"/>
          </a:xfrm>
          <a:custGeom>
            <a:avLst/>
            <a:gdLst/>
            <a:ahLst/>
            <a:cxnLst/>
            <a:rect l="l" t="t" r="r" b="b"/>
            <a:pathLst>
              <a:path w="11430" h="1904">
                <a:moveTo>
                  <a:pt x="10972" y="698"/>
                </a:moveTo>
                <a:lnTo>
                  <a:pt x="10972" y="1066"/>
                </a:lnTo>
                <a:lnTo>
                  <a:pt x="8521" y="1371"/>
                </a:lnTo>
                <a:lnTo>
                  <a:pt x="5486" y="1371"/>
                </a:lnTo>
                <a:lnTo>
                  <a:pt x="2451" y="1371"/>
                </a:lnTo>
                <a:lnTo>
                  <a:pt x="0" y="1066"/>
                </a:lnTo>
                <a:lnTo>
                  <a:pt x="0" y="698"/>
                </a:lnTo>
                <a:lnTo>
                  <a:pt x="0" y="304"/>
                </a:lnTo>
                <a:lnTo>
                  <a:pt x="2451" y="0"/>
                </a:lnTo>
                <a:lnTo>
                  <a:pt x="5486" y="0"/>
                </a:lnTo>
                <a:lnTo>
                  <a:pt x="8521" y="0"/>
                </a:lnTo>
                <a:lnTo>
                  <a:pt x="10972" y="304"/>
                </a:lnTo>
                <a:lnTo>
                  <a:pt x="10972" y="6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8" name="object 978"/>
          <p:cNvSpPr/>
          <p:nvPr/>
        </p:nvSpPr>
        <p:spPr>
          <a:xfrm>
            <a:off x="981164" y="3690314"/>
            <a:ext cx="8614" cy="7856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9" name="object 979"/>
          <p:cNvSpPr/>
          <p:nvPr/>
        </p:nvSpPr>
        <p:spPr>
          <a:xfrm>
            <a:off x="981173" y="3690320"/>
            <a:ext cx="8965" cy="78815"/>
          </a:xfrm>
          <a:custGeom>
            <a:avLst/>
            <a:gdLst/>
            <a:ahLst/>
            <a:cxnLst/>
            <a:rect l="l" t="t" r="r" b="b"/>
            <a:pathLst>
              <a:path w="15239" h="133985">
                <a:moveTo>
                  <a:pt x="14630" y="132626"/>
                </a:moveTo>
                <a:lnTo>
                  <a:pt x="14630" y="133121"/>
                </a:lnTo>
                <a:lnTo>
                  <a:pt x="11353" y="133540"/>
                </a:lnTo>
                <a:lnTo>
                  <a:pt x="7315" y="133540"/>
                </a:lnTo>
                <a:lnTo>
                  <a:pt x="3276" y="133540"/>
                </a:lnTo>
                <a:lnTo>
                  <a:pt x="0" y="133121"/>
                </a:lnTo>
                <a:lnTo>
                  <a:pt x="0" y="132626"/>
                </a:lnTo>
                <a:lnTo>
                  <a:pt x="1828" y="0"/>
                </a:lnTo>
                <a:lnTo>
                  <a:pt x="1828" y="393"/>
                </a:lnTo>
                <a:lnTo>
                  <a:pt x="4279" y="685"/>
                </a:lnTo>
                <a:lnTo>
                  <a:pt x="7315" y="685"/>
                </a:lnTo>
                <a:lnTo>
                  <a:pt x="10350" y="685"/>
                </a:lnTo>
                <a:lnTo>
                  <a:pt x="12801" y="393"/>
                </a:lnTo>
                <a:lnTo>
                  <a:pt x="12801" y="0"/>
                </a:lnTo>
                <a:lnTo>
                  <a:pt x="14630" y="1326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0" name="object 980"/>
          <p:cNvSpPr/>
          <p:nvPr/>
        </p:nvSpPr>
        <p:spPr>
          <a:xfrm>
            <a:off x="968337" y="3778638"/>
            <a:ext cx="5969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1" name="object 981"/>
          <p:cNvSpPr/>
          <p:nvPr/>
        </p:nvSpPr>
        <p:spPr>
          <a:xfrm>
            <a:off x="968330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2" name="object 982"/>
          <p:cNvSpPr/>
          <p:nvPr/>
        </p:nvSpPr>
        <p:spPr>
          <a:xfrm>
            <a:off x="980306" y="3778638"/>
            <a:ext cx="5976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3" name="object 983"/>
          <p:cNvSpPr/>
          <p:nvPr/>
        </p:nvSpPr>
        <p:spPr>
          <a:xfrm>
            <a:off x="980298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4" name="object 984"/>
          <p:cNvSpPr/>
          <p:nvPr/>
        </p:nvSpPr>
        <p:spPr>
          <a:xfrm>
            <a:off x="992281" y="3778638"/>
            <a:ext cx="5976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5" name="object 985"/>
          <p:cNvSpPr/>
          <p:nvPr/>
        </p:nvSpPr>
        <p:spPr>
          <a:xfrm>
            <a:off x="992281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6" name="object 986"/>
          <p:cNvSpPr/>
          <p:nvPr/>
        </p:nvSpPr>
        <p:spPr>
          <a:xfrm>
            <a:off x="1004248" y="3778638"/>
            <a:ext cx="5976" cy="929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7" name="object 987"/>
          <p:cNvSpPr/>
          <p:nvPr/>
        </p:nvSpPr>
        <p:spPr>
          <a:xfrm>
            <a:off x="1004248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8" name="object 988"/>
          <p:cNvSpPr/>
          <p:nvPr/>
        </p:nvSpPr>
        <p:spPr>
          <a:xfrm>
            <a:off x="1016224" y="3778638"/>
            <a:ext cx="5969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9" name="object 989"/>
          <p:cNvSpPr/>
          <p:nvPr/>
        </p:nvSpPr>
        <p:spPr>
          <a:xfrm>
            <a:off x="1016224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0" name="object 990"/>
          <p:cNvSpPr/>
          <p:nvPr/>
        </p:nvSpPr>
        <p:spPr>
          <a:xfrm>
            <a:off x="1028192" y="3778638"/>
            <a:ext cx="5969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1" name="object 991"/>
          <p:cNvSpPr/>
          <p:nvPr/>
        </p:nvSpPr>
        <p:spPr>
          <a:xfrm>
            <a:off x="1028192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2" name="object 992"/>
          <p:cNvSpPr/>
          <p:nvPr/>
        </p:nvSpPr>
        <p:spPr>
          <a:xfrm>
            <a:off x="1040160" y="3778638"/>
            <a:ext cx="5976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3" name="object 993"/>
          <p:cNvSpPr/>
          <p:nvPr/>
        </p:nvSpPr>
        <p:spPr>
          <a:xfrm>
            <a:off x="1040160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4" name="object 994"/>
          <p:cNvSpPr/>
          <p:nvPr/>
        </p:nvSpPr>
        <p:spPr>
          <a:xfrm>
            <a:off x="1052128" y="3778638"/>
            <a:ext cx="5976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5" name="object 995"/>
          <p:cNvSpPr/>
          <p:nvPr/>
        </p:nvSpPr>
        <p:spPr>
          <a:xfrm>
            <a:off x="1052128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6" name="object 996"/>
          <p:cNvSpPr/>
          <p:nvPr/>
        </p:nvSpPr>
        <p:spPr>
          <a:xfrm>
            <a:off x="1064096" y="3778638"/>
            <a:ext cx="5976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7" name="object 997"/>
          <p:cNvSpPr/>
          <p:nvPr/>
        </p:nvSpPr>
        <p:spPr>
          <a:xfrm>
            <a:off x="1064096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8" name="object 998"/>
          <p:cNvSpPr/>
          <p:nvPr/>
        </p:nvSpPr>
        <p:spPr>
          <a:xfrm>
            <a:off x="1076063" y="3778638"/>
            <a:ext cx="5976" cy="929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9" name="object 999"/>
          <p:cNvSpPr/>
          <p:nvPr/>
        </p:nvSpPr>
        <p:spPr>
          <a:xfrm>
            <a:off x="1076063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0" name="object 1000"/>
          <p:cNvSpPr/>
          <p:nvPr/>
        </p:nvSpPr>
        <p:spPr>
          <a:xfrm>
            <a:off x="1088039" y="3778638"/>
            <a:ext cx="5976" cy="929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1" name="object 1001"/>
          <p:cNvSpPr/>
          <p:nvPr/>
        </p:nvSpPr>
        <p:spPr>
          <a:xfrm>
            <a:off x="1088031" y="3778639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60" y="15798"/>
                </a:moveTo>
                <a:lnTo>
                  <a:pt x="0" y="15798"/>
                </a:lnTo>
                <a:lnTo>
                  <a:pt x="0" y="0"/>
                </a:lnTo>
                <a:lnTo>
                  <a:pt x="10160" y="0"/>
                </a:lnTo>
                <a:lnTo>
                  <a:pt x="10160" y="157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2" name="object 1002"/>
          <p:cNvSpPr/>
          <p:nvPr/>
        </p:nvSpPr>
        <p:spPr>
          <a:xfrm>
            <a:off x="727807" y="3778362"/>
            <a:ext cx="5976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3" name="object 1003"/>
          <p:cNvSpPr/>
          <p:nvPr/>
        </p:nvSpPr>
        <p:spPr>
          <a:xfrm>
            <a:off x="727822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4" name="object 1004"/>
          <p:cNvSpPr/>
          <p:nvPr/>
        </p:nvSpPr>
        <p:spPr>
          <a:xfrm>
            <a:off x="739782" y="3778362"/>
            <a:ext cx="5984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5" name="object 1005"/>
          <p:cNvSpPr/>
          <p:nvPr/>
        </p:nvSpPr>
        <p:spPr>
          <a:xfrm>
            <a:off x="739790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6" name="object 1006"/>
          <p:cNvSpPr/>
          <p:nvPr/>
        </p:nvSpPr>
        <p:spPr>
          <a:xfrm>
            <a:off x="751750" y="3778362"/>
            <a:ext cx="5984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7" name="object 1007"/>
          <p:cNvSpPr/>
          <p:nvPr/>
        </p:nvSpPr>
        <p:spPr>
          <a:xfrm>
            <a:off x="751765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8" name="object 1008"/>
          <p:cNvSpPr/>
          <p:nvPr/>
        </p:nvSpPr>
        <p:spPr>
          <a:xfrm>
            <a:off x="763718" y="3778362"/>
            <a:ext cx="5984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9" name="object 1009"/>
          <p:cNvSpPr/>
          <p:nvPr/>
        </p:nvSpPr>
        <p:spPr>
          <a:xfrm>
            <a:off x="763733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0" name="object 1010"/>
          <p:cNvSpPr/>
          <p:nvPr/>
        </p:nvSpPr>
        <p:spPr>
          <a:xfrm>
            <a:off x="775701" y="3778362"/>
            <a:ext cx="5961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1" name="object 1011"/>
          <p:cNvSpPr/>
          <p:nvPr/>
        </p:nvSpPr>
        <p:spPr>
          <a:xfrm>
            <a:off x="775701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2" name="object 1012"/>
          <p:cNvSpPr/>
          <p:nvPr/>
        </p:nvSpPr>
        <p:spPr>
          <a:xfrm>
            <a:off x="787669" y="3778362"/>
            <a:ext cx="5961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3" name="object 1013"/>
          <p:cNvSpPr/>
          <p:nvPr/>
        </p:nvSpPr>
        <p:spPr>
          <a:xfrm>
            <a:off x="787661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4" name="object 1014"/>
          <p:cNvSpPr/>
          <p:nvPr/>
        </p:nvSpPr>
        <p:spPr>
          <a:xfrm>
            <a:off x="799637" y="3778362"/>
            <a:ext cx="5969" cy="39437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5" name="object 1015"/>
          <p:cNvSpPr/>
          <p:nvPr/>
        </p:nvSpPr>
        <p:spPr>
          <a:xfrm>
            <a:off x="799629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6" name="object 1016"/>
          <p:cNvSpPr/>
          <p:nvPr/>
        </p:nvSpPr>
        <p:spPr>
          <a:xfrm>
            <a:off x="811604" y="3778362"/>
            <a:ext cx="5969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7" name="object 1017"/>
          <p:cNvSpPr/>
          <p:nvPr/>
        </p:nvSpPr>
        <p:spPr>
          <a:xfrm>
            <a:off x="811597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8" name="object 1018"/>
          <p:cNvSpPr/>
          <p:nvPr/>
        </p:nvSpPr>
        <p:spPr>
          <a:xfrm>
            <a:off x="823580" y="3778362"/>
            <a:ext cx="5976" cy="3943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9" name="object 1019"/>
          <p:cNvSpPr/>
          <p:nvPr/>
        </p:nvSpPr>
        <p:spPr>
          <a:xfrm>
            <a:off x="823573" y="3778377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0" name="object 1020"/>
          <p:cNvSpPr/>
          <p:nvPr/>
        </p:nvSpPr>
        <p:spPr>
          <a:xfrm>
            <a:off x="836108" y="3778362"/>
            <a:ext cx="5969" cy="3942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1" name="object 1021"/>
          <p:cNvSpPr/>
          <p:nvPr/>
        </p:nvSpPr>
        <p:spPr>
          <a:xfrm>
            <a:off x="836108" y="3778362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2" name="object 1022"/>
          <p:cNvSpPr/>
          <p:nvPr/>
        </p:nvSpPr>
        <p:spPr>
          <a:xfrm>
            <a:off x="848076" y="3778362"/>
            <a:ext cx="5976" cy="39422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3" name="object 1023"/>
          <p:cNvSpPr/>
          <p:nvPr/>
        </p:nvSpPr>
        <p:spPr>
          <a:xfrm>
            <a:off x="848084" y="3778362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" name="object 1024"/>
          <p:cNvSpPr/>
          <p:nvPr/>
        </p:nvSpPr>
        <p:spPr>
          <a:xfrm>
            <a:off x="860044" y="3778362"/>
            <a:ext cx="5976" cy="39422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5" name="object 1025"/>
          <p:cNvSpPr/>
          <p:nvPr/>
        </p:nvSpPr>
        <p:spPr>
          <a:xfrm>
            <a:off x="860044" y="3778362"/>
            <a:ext cx="5976" cy="39594"/>
          </a:xfrm>
          <a:custGeom>
            <a:avLst/>
            <a:gdLst/>
            <a:ahLst/>
            <a:cxnLst/>
            <a:rect l="l" t="t" r="r" b="b"/>
            <a:pathLst>
              <a:path w="10159" h="67310">
                <a:moveTo>
                  <a:pt x="10159" y="67017"/>
                </a:moveTo>
                <a:lnTo>
                  <a:pt x="0" y="67017"/>
                </a:lnTo>
                <a:lnTo>
                  <a:pt x="0" y="0"/>
                </a:lnTo>
                <a:lnTo>
                  <a:pt x="10159" y="0"/>
                </a:lnTo>
                <a:lnTo>
                  <a:pt x="10159" y="670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6" name="object 1026"/>
          <p:cNvSpPr/>
          <p:nvPr/>
        </p:nvSpPr>
        <p:spPr>
          <a:xfrm>
            <a:off x="872019" y="3778354"/>
            <a:ext cx="5969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7" name="object 1027"/>
          <p:cNvSpPr/>
          <p:nvPr/>
        </p:nvSpPr>
        <p:spPr>
          <a:xfrm>
            <a:off x="872012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object 1028"/>
          <p:cNvSpPr/>
          <p:nvPr/>
        </p:nvSpPr>
        <p:spPr>
          <a:xfrm>
            <a:off x="883987" y="3778354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object 1029"/>
          <p:cNvSpPr/>
          <p:nvPr/>
        </p:nvSpPr>
        <p:spPr>
          <a:xfrm>
            <a:off x="883987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0" name="object 1030"/>
          <p:cNvSpPr/>
          <p:nvPr/>
        </p:nvSpPr>
        <p:spPr>
          <a:xfrm>
            <a:off x="895955" y="3778354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1" name="object 1031"/>
          <p:cNvSpPr/>
          <p:nvPr/>
        </p:nvSpPr>
        <p:spPr>
          <a:xfrm>
            <a:off x="895948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2" name="object 1032"/>
          <p:cNvSpPr/>
          <p:nvPr/>
        </p:nvSpPr>
        <p:spPr>
          <a:xfrm>
            <a:off x="907923" y="3778354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3" name="object 1033"/>
          <p:cNvSpPr/>
          <p:nvPr/>
        </p:nvSpPr>
        <p:spPr>
          <a:xfrm>
            <a:off x="907923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4" name="object 1034"/>
          <p:cNvSpPr/>
          <p:nvPr/>
        </p:nvSpPr>
        <p:spPr>
          <a:xfrm>
            <a:off x="919891" y="3778354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5" name="object 1035"/>
          <p:cNvSpPr/>
          <p:nvPr/>
        </p:nvSpPr>
        <p:spPr>
          <a:xfrm>
            <a:off x="919898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6" name="object 1036"/>
          <p:cNvSpPr/>
          <p:nvPr/>
        </p:nvSpPr>
        <p:spPr>
          <a:xfrm>
            <a:off x="931874" y="3778354"/>
            <a:ext cx="5961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7" name="object 1037"/>
          <p:cNvSpPr/>
          <p:nvPr/>
        </p:nvSpPr>
        <p:spPr>
          <a:xfrm>
            <a:off x="931866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8" name="object 1038"/>
          <p:cNvSpPr/>
          <p:nvPr/>
        </p:nvSpPr>
        <p:spPr>
          <a:xfrm>
            <a:off x="943834" y="3778354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9" name="object 1039"/>
          <p:cNvSpPr/>
          <p:nvPr/>
        </p:nvSpPr>
        <p:spPr>
          <a:xfrm>
            <a:off x="943841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0" name="object 1040"/>
          <p:cNvSpPr/>
          <p:nvPr/>
        </p:nvSpPr>
        <p:spPr>
          <a:xfrm>
            <a:off x="955802" y="3778354"/>
            <a:ext cx="5976" cy="930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1" name="object 1041"/>
          <p:cNvSpPr/>
          <p:nvPr/>
        </p:nvSpPr>
        <p:spPr>
          <a:xfrm>
            <a:off x="955810" y="3778362"/>
            <a:ext cx="5976" cy="9338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10159" y="15824"/>
                </a:moveTo>
                <a:lnTo>
                  <a:pt x="0" y="15824"/>
                </a:lnTo>
                <a:lnTo>
                  <a:pt x="0" y="0"/>
                </a:lnTo>
                <a:lnTo>
                  <a:pt x="10159" y="0"/>
                </a:lnTo>
                <a:lnTo>
                  <a:pt x="10159" y="158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2" name="object 1042"/>
          <p:cNvSpPr/>
          <p:nvPr/>
        </p:nvSpPr>
        <p:spPr>
          <a:xfrm>
            <a:off x="862636" y="3798555"/>
            <a:ext cx="190858" cy="4155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3" name="object 1043"/>
          <p:cNvSpPr/>
          <p:nvPr/>
        </p:nvSpPr>
        <p:spPr>
          <a:xfrm>
            <a:off x="862644" y="3798555"/>
            <a:ext cx="190874" cy="41835"/>
          </a:xfrm>
          <a:custGeom>
            <a:avLst/>
            <a:gdLst/>
            <a:ahLst/>
            <a:cxnLst/>
            <a:rect l="l" t="t" r="r" b="b"/>
            <a:pathLst>
              <a:path w="324485" h="71120">
                <a:moveTo>
                  <a:pt x="0" y="0"/>
                </a:moveTo>
                <a:lnTo>
                  <a:pt x="324472" y="0"/>
                </a:lnTo>
                <a:lnTo>
                  <a:pt x="324472" y="70637"/>
                </a:lnTo>
                <a:lnTo>
                  <a:pt x="0" y="706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4" name="object 1044"/>
          <p:cNvSpPr/>
          <p:nvPr/>
        </p:nvSpPr>
        <p:spPr>
          <a:xfrm>
            <a:off x="869531" y="3808005"/>
            <a:ext cx="5976" cy="2424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5" name="object 1045"/>
          <p:cNvSpPr/>
          <p:nvPr/>
        </p:nvSpPr>
        <p:spPr>
          <a:xfrm>
            <a:off x="869531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6" name="object 1046"/>
          <p:cNvSpPr/>
          <p:nvPr/>
        </p:nvSpPr>
        <p:spPr>
          <a:xfrm>
            <a:off x="881500" y="3808005"/>
            <a:ext cx="5976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7" name="object 1047"/>
          <p:cNvSpPr/>
          <p:nvPr/>
        </p:nvSpPr>
        <p:spPr>
          <a:xfrm>
            <a:off x="881500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" name="object 1048"/>
          <p:cNvSpPr/>
          <p:nvPr/>
        </p:nvSpPr>
        <p:spPr>
          <a:xfrm>
            <a:off x="893467" y="3808005"/>
            <a:ext cx="5984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9" name="object 1049"/>
          <p:cNvSpPr/>
          <p:nvPr/>
        </p:nvSpPr>
        <p:spPr>
          <a:xfrm>
            <a:off x="893467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0" name="object 1050"/>
          <p:cNvSpPr/>
          <p:nvPr/>
        </p:nvSpPr>
        <p:spPr>
          <a:xfrm>
            <a:off x="905450" y="3808005"/>
            <a:ext cx="5969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1" name="object 1051"/>
          <p:cNvSpPr/>
          <p:nvPr/>
        </p:nvSpPr>
        <p:spPr>
          <a:xfrm>
            <a:off x="905435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2" name="object 1052"/>
          <p:cNvSpPr/>
          <p:nvPr/>
        </p:nvSpPr>
        <p:spPr>
          <a:xfrm>
            <a:off x="917418" y="3808005"/>
            <a:ext cx="5969" cy="2424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3" name="object 1053"/>
          <p:cNvSpPr/>
          <p:nvPr/>
        </p:nvSpPr>
        <p:spPr>
          <a:xfrm>
            <a:off x="917418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4" name="object 1054"/>
          <p:cNvSpPr/>
          <p:nvPr/>
        </p:nvSpPr>
        <p:spPr>
          <a:xfrm>
            <a:off x="929393" y="3808005"/>
            <a:ext cx="5961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5" name="object 1055"/>
          <p:cNvSpPr/>
          <p:nvPr/>
        </p:nvSpPr>
        <p:spPr>
          <a:xfrm>
            <a:off x="929386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6" name="object 1056"/>
          <p:cNvSpPr/>
          <p:nvPr/>
        </p:nvSpPr>
        <p:spPr>
          <a:xfrm>
            <a:off x="941346" y="3808005"/>
            <a:ext cx="5969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7" name="object 1057"/>
          <p:cNvSpPr/>
          <p:nvPr/>
        </p:nvSpPr>
        <p:spPr>
          <a:xfrm>
            <a:off x="941354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59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8" name="object 1058"/>
          <p:cNvSpPr/>
          <p:nvPr/>
        </p:nvSpPr>
        <p:spPr>
          <a:xfrm>
            <a:off x="953322" y="3808005"/>
            <a:ext cx="5969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9" name="object 1059"/>
          <p:cNvSpPr/>
          <p:nvPr/>
        </p:nvSpPr>
        <p:spPr>
          <a:xfrm>
            <a:off x="953322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59" y="41211"/>
                </a:moveTo>
                <a:lnTo>
                  <a:pt x="0" y="41211"/>
                </a:lnTo>
                <a:lnTo>
                  <a:pt x="0" y="0"/>
                </a:lnTo>
                <a:lnTo>
                  <a:pt x="10159" y="0"/>
                </a:lnTo>
                <a:lnTo>
                  <a:pt x="10159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0" name="object 1060"/>
          <p:cNvSpPr/>
          <p:nvPr/>
        </p:nvSpPr>
        <p:spPr>
          <a:xfrm>
            <a:off x="965282" y="3808005"/>
            <a:ext cx="5976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1" name="object 1061"/>
          <p:cNvSpPr/>
          <p:nvPr/>
        </p:nvSpPr>
        <p:spPr>
          <a:xfrm>
            <a:off x="965297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211"/>
                </a:moveTo>
                <a:lnTo>
                  <a:pt x="0" y="41211"/>
                </a:lnTo>
                <a:lnTo>
                  <a:pt x="0" y="0"/>
                </a:lnTo>
                <a:lnTo>
                  <a:pt x="10160" y="0"/>
                </a:lnTo>
                <a:lnTo>
                  <a:pt x="10160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2" name="object 1062"/>
          <p:cNvSpPr/>
          <p:nvPr/>
        </p:nvSpPr>
        <p:spPr>
          <a:xfrm>
            <a:off x="977250" y="3808005"/>
            <a:ext cx="5984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3" name="object 1063"/>
          <p:cNvSpPr/>
          <p:nvPr/>
        </p:nvSpPr>
        <p:spPr>
          <a:xfrm>
            <a:off x="977265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211"/>
                </a:moveTo>
                <a:lnTo>
                  <a:pt x="0" y="41211"/>
                </a:lnTo>
                <a:lnTo>
                  <a:pt x="0" y="0"/>
                </a:lnTo>
                <a:lnTo>
                  <a:pt x="10160" y="0"/>
                </a:lnTo>
                <a:lnTo>
                  <a:pt x="10160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4" name="object 1064"/>
          <p:cNvSpPr/>
          <p:nvPr/>
        </p:nvSpPr>
        <p:spPr>
          <a:xfrm>
            <a:off x="989226" y="3808005"/>
            <a:ext cx="5991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5" name="object 1065"/>
          <p:cNvSpPr/>
          <p:nvPr/>
        </p:nvSpPr>
        <p:spPr>
          <a:xfrm>
            <a:off x="989226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211"/>
                </a:moveTo>
                <a:lnTo>
                  <a:pt x="0" y="41211"/>
                </a:lnTo>
                <a:lnTo>
                  <a:pt x="0" y="0"/>
                </a:lnTo>
                <a:lnTo>
                  <a:pt x="10160" y="0"/>
                </a:lnTo>
                <a:lnTo>
                  <a:pt x="10160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6" name="object 1066"/>
          <p:cNvSpPr/>
          <p:nvPr/>
        </p:nvSpPr>
        <p:spPr>
          <a:xfrm>
            <a:off x="1001201" y="3808005"/>
            <a:ext cx="5969" cy="2424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7" name="object 1067"/>
          <p:cNvSpPr/>
          <p:nvPr/>
        </p:nvSpPr>
        <p:spPr>
          <a:xfrm>
            <a:off x="1001193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211"/>
                </a:moveTo>
                <a:lnTo>
                  <a:pt x="0" y="41211"/>
                </a:lnTo>
                <a:lnTo>
                  <a:pt x="0" y="0"/>
                </a:lnTo>
                <a:lnTo>
                  <a:pt x="10160" y="0"/>
                </a:lnTo>
                <a:lnTo>
                  <a:pt x="10160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8" name="object 1068"/>
          <p:cNvSpPr/>
          <p:nvPr/>
        </p:nvSpPr>
        <p:spPr>
          <a:xfrm>
            <a:off x="1013176" y="3808005"/>
            <a:ext cx="5961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9" name="object 1069"/>
          <p:cNvSpPr/>
          <p:nvPr/>
        </p:nvSpPr>
        <p:spPr>
          <a:xfrm>
            <a:off x="1013168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211"/>
                </a:moveTo>
                <a:lnTo>
                  <a:pt x="0" y="41211"/>
                </a:lnTo>
                <a:lnTo>
                  <a:pt x="0" y="0"/>
                </a:lnTo>
                <a:lnTo>
                  <a:pt x="10160" y="0"/>
                </a:lnTo>
                <a:lnTo>
                  <a:pt x="10160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0" name="object 1070"/>
          <p:cNvSpPr/>
          <p:nvPr/>
        </p:nvSpPr>
        <p:spPr>
          <a:xfrm>
            <a:off x="1025137" y="3808005"/>
            <a:ext cx="5969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1" name="object 1071"/>
          <p:cNvSpPr/>
          <p:nvPr/>
        </p:nvSpPr>
        <p:spPr>
          <a:xfrm>
            <a:off x="1025129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211"/>
                </a:moveTo>
                <a:lnTo>
                  <a:pt x="0" y="41211"/>
                </a:lnTo>
                <a:lnTo>
                  <a:pt x="0" y="0"/>
                </a:lnTo>
                <a:lnTo>
                  <a:pt x="10160" y="0"/>
                </a:lnTo>
                <a:lnTo>
                  <a:pt x="10160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2" name="object 1072"/>
          <p:cNvSpPr/>
          <p:nvPr/>
        </p:nvSpPr>
        <p:spPr>
          <a:xfrm>
            <a:off x="1037104" y="3808005"/>
            <a:ext cx="5969" cy="2424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3" name="object 1073"/>
          <p:cNvSpPr/>
          <p:nvPr/>
        </p:nvSpPr>
        <p:spPr>
          <a:xfrm>
            <a:off x="1037104" y="3808013"/>
            <a:ext cx="5976" cy="24279"/>
          </a:xfrm>
          <a:custGeom>
            <a:avLst/>
            <a:gdLst/>
            <a:ahLst/>
            <a:cxnLst/>
            <a:rect l="l" t="t" r="r" b="b"/>
            <a:pathLst>
              <a:path w="10160" h="41275">
                <a:moveTo>
                  <a:pt x="10160" y="41211"/>
                </a:moveTo>
                <a:lnTo>
                  <a:pt x="0" y="41211"/>
                </a:lnTo>
                <a:lnTo>
                  <a:pt x="0" y="0"/>
                </a:lnTo>
                <a:lnTo>
                  <a:pt x="10160" y="0"/>
                </a:lnTo>
                <a:lnTo>
                  <a:pt x="10160" y="412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4" name="object 1074"/>
          <p:cNvSpPr/>
          <p:nvPr/>
        </p:nvSpPr>
        <p:spPr>
          <a:xfrm>
            <a:off x="2894810" y="2215102"/>
            <a:ext cx="192741" cy="192741"/>
          </a:xfrm>
          <a:custGeom>
            <a:avLst/>
            <a:gdLst/>
            <a:ahLst/>
            <a:cxnLst/>
            <a:rect l="l" t="t" r="r" b="b"/>
            <a:pathLst>
              <a:path w="327660" h="327660">
                <a:moveTo>
                  <a:pt x="327183" y="163537"/>
                </a:moveTo>
                <a:lnTo>
                  <a:pt x="50" y="163537"/>
                </a:lnTo>
                <a:lnTo>
                  <a:pt x="5893" y="207030"/>
                </a:lnTo>
                <a:lnTo>
                  <a:pt x="22382" y="246110"/>
                </a:lnTo>
                <a:lnTo>
                  <a:pt x="47958" y="279217"/>
                </a:lnTo>
                <a:lnTo>
                  <a:pt x="81063" y="304794"/>
                </a:lnTo>
                <a:lnTo>
                  <a:pt x="120139" y="321283"/>
                </a:lnTo>
                <a:lnTo>
                  <a:pt x="163626" y="327126"/>
                </a:lnTo>
                <a:lnTo>
                  <a:pt x="207125" y="321283"/>
                </a:lnTo>
                <a:lnTo>
                  <a:pt x="246207" y="304794"/>
                </a:lnTo>
                <a:lnTo>
                  <a:pt x="279317" y="279217"/>
                </a:lnTo>
                <a:lnTo>
                  <a:pt x="304895" y="246110"/>
                </a:lnTo>
                <a:lnTo>
                  <a:pt x="321385" y="207030"/>
                </a:lnTo>
                <a:lnTo>
                  <a:pt x="327221" y="163588"/>
                </a:lnTo>
                <a:close/>
              </a:path>
              <a:path w="327660" h="327660">
                <a:moveTo>
                  <a:pt x="163601" y="0"/>
                </a:moveTo>
                <a:lnTo>
                  <a:pt x="120112" y="5844"/>
                </a:lnTo>
                <a:lnTo>
                  <a:pt x="81031" y="22337"/>
                </a:lnTo>
                <a:lnTo>
                  <a:pt x="47920" y="47918"/>
                </a:lnTo>
                <a:lnTo>
                  <a:pt x="22337" y="81027"/>
                </a:lnTo>
                <a:lnTo>
                  <a:pt x="5844" y="120104"/>
                </a:lnTo>
                <a:lnTo>
                  <a:pt x="0" y="163588"/>
                </a:lnTo>
                <a:lnTo>
                  <a:pt x="327183" y="163537"/>
                </a:lnTo>
                <a:lnTo>
                  <a:pt x="321346" y="120104"/>
                </a:lnTo>
                <a:lnTo>
                  <a:pt x="304855" y="81027"/>
                </a:lnTo>
                <a:lnTo>
                  <a:pt x="279276" y="47918"/>
                </a:lnTo>
                <a:lnTo>
                  <a:pt x="246167" y="22337"/>
                </a:lnTo>
                <a:lnTo>
                  <a:pt x="207089" y="5844"/>
                </a:lnTo>
                <a:lnTo>
                  <a:pt x="163601" y="0"/>
                </a:lnTo>
                <a:close/>
              </a:path>
              <a:path w="327660" h="327660">
                <a:moveTo>
                  <a:pt x="327228" y="163537"/>
                </a:moveTo>
                <a:close/>
              </a:path>
            </a:pathLst>
          </a:custGeom>
          <a:solidFill>
            <a:srgbClr val="676D78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" name="object 1075"/>
          <p:cNvSpPr/>
          <p:nvPr/>
        </p:nvSpPr>
        <p:spPr>
          <a:xfrm>
            <a:off x="2894810" y="2215102"/>
            <a:ext cx="192741" cy="192741"/>
          </a:xfrm>
          <a:custGeom>
            <a:avLst/>
            <a:gdLst/>
            <a:ahLst/>
            <a:cxnLst/>
            <a:rect l="l" t="t" r="r" b="b"/>
            <a:pathLst>
              <a:path w="327660" h="327660">
                <a:moveTo>
                  <a:pt x="327228" y="163537"/>
                </a:moveTo>
                <a:lnTo>
                  <a:pt x="321385" y="207030"/>
                </a:lnTo>
                <a:lnTo>
                  <a:pt x="304895" y="246110"/>
                </a:lnTo>
                <a:lnTo>
                  <a:pt x="279317" y="279217"/>
                </a:lnTo>
                <a:lnTo>
                  <a:pt x="246207" y="304794"/>
                </a:lnTo>
                <a:lnTo>
                  <a:pt x="207125" y="321283"/>
                </a:lnTo>
                <a:lnTo>
                  <a:pt x="163626" y="327126"/>
                </a:lnTo>
                <a:lnTo>
                  <a:pt x="120139" y="321283"/>
                </a:lnTo>
                <a:lnTo>
                  <a:pt x="81063" y="304794"/>
                </a:lnTo>
                <a:lnTo>
                  <a:pt x="47958" y="279217"/>
                </a:lnTo>
                <a:lnTo>
                  <a:pt x="22382" y="246110"/>
                </a:lnTo>
                <a:lnTo>
                  <a:pt x="5893" y="207030"/>
                </a:lnTo>
                <a:lnTo>
                  <a:pt x="50" y="163537"/>
                </a:lnTo>
                <a:lnTo>
                  <a:pt x="5844" y="120104"/>
                </a:lnTo>
                <a:lnTo>
                  <a:pt x="22337" y="81027"/>
                </a:lnTo>
                <a:lnTo>
                  <a:pt x="47920" y="47918"/>
                </a:lnTo>
                <a:lnTo>
                  <a:pt x="81031" y="22337"/>
                </a:lnTo>
                <a:lnTo>
                  <a:pt x="120112" y="5844"/>
                </a:lnTo>
                <a:lnTo>
                  <a:pt x="163601" y="0"/>
                </a:lnTo>
                <a:lnTo>
                  <a:pt x="207089" y="5844"/>
                </a:lnTo>
                <a:lnTo>
                  <a:pt x="246167" y="22337"/>
                </a:lnTo>
                <a:lnTo>
                  <a:pt x="279276" y="47918"/>
                </a:lnTo>
                <a:lnTo>
                  <a:pt x="304855" y="81027"/>
                </a:lnTo>
                <a:lnTo>
                  <a:pt x="321346" y="120104"/>
                </a:lnTo>
                <a:lnTo>
                  <a:pt x="327190" y="163588"/>
                </a:lnTo>
                <a:close/>
              </a:path>
            </a:pathLst>
          </a:custGeom>
          <a:ln w="3175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6" name="object 1076"/>
          <p:cNvSpPr/>
          <p:nvPr/>
        </p:nvSpPr>
        <p:spPr>
          <a:xfrm>
            <a:off x="2914903" y="2217868"/>
            <a:ext cx="167692" cy="16764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7" name="object 1077"/>
          <p:cNvSpPr/>
          <p:nvPr/>
        </p:nvSpPr>
        <p:spPr>
          <a:xfrm>
            <a:off x="2894810" y="4770043"/>
            <a:ext cx="192741" cy="192741"/>
          </a:xfrm>
          <a:custGeom>
            <a:avLst/>
            <a:gdLst/>
            <a:ahLst/>
            <a:cxnLst/>
            <a:rect l="l" t="t" r="r" b="b"/>
            <a:pathLst>
              <a:path w="327660" h="327659">
                <a:moveTo>
                  <a:pt x="327183" y="163537"/>
                </a:moveTo>
                <a:lnTo>
                  <a:pt x="50" y="163537"/>
                </a:lnTo>
                <a:lnTo>
                  <a:pt x="5893" y="207030"/>
                </a:lnTo>
                <a:lnTo>
                  <a:pt x="22382" y="246110"/>
                </a:lnTo>
                <a:lnTo>
                  <a:pt x="47958" y="279217"/>
                </a:lnTo>
                <a:lnTo>
                  <a:pt x="81063" y="304794"/>
                </a:lnTo>
                <a:lnTo>
                  <a:pt x="120139" y="321283"/>
                </a:lnTo>
                <a:lnTo>
                  <a:pt x="163626" y="327126"/>
                </a:lnTo>
                <a:lnTo>
                  <a:pt x="207125" y="321283"/>
                </a:lnTo>
                <a:lnTo>
                  <a:pt x="246207" y="304794"/>
                </a:lnTo>
                <a:lnTo>
                  <a:pt x="279317" y="279217"/>
                </a:lnTo>
                <a:lnTo>
                  <a:pt x="304895" y="246110"/>
                </a:lnTo>
                <a:lnTo>
                  <a:pt x="321385" y="207030"/>
                </a:lnTo>
                <a:lnTo>
                  <a:pt x="327221" y="163588"/>
                </a:lnTo>
                <a:close/>
              </a:path>
              <a:path w="327660" h="327659">
                <a:moveTo>
                  <a:pt x="163601" y="0"/>
                </a:moveTo>
                <a:lnTo>
                  <a:pt x="120112" y="5844"/>
                </a:lnTo>
                <a:lnTo>
                  <a:pt x="81031" y="22337"/>
                </a:lnTo>
                <a:lnTo>
                  <a:pt x="47920" y="47918"/>
                </a:lnTo>
                <a:lnTo>
                  <a:pt x="22337" y="81027"/>
                </a:lnTo>
                <a:lnTo>
                  <a:pt x="5844" y="120104"/>
                </a:lnTo>
                <a:lnTo>
                  <a:pt x="0" y="163588"/>
                </a:lnTo>
                <a:lnTo>
                  <a:pt x="327183" y="163537"/>
                </a:lnTo>
                <a:lnTo>
                  <a:pt x="321346" y="120104"/>
                </a:lnTo>
                <a:lnTo>
                  <a:pt x="304855" y="81027"/>
                </a:lnTo>
                <a:lnTo>
                  <a:pt x="279276" y="47918"/>
                </a:lnTo>
                <a:lnTo>
                  <a:pt x="246167" y="22337"/>
                </a:lnTo>
                <a:lnTo>
                  <a:pt x="207089" y="5844"/>
                </a:lnTo>
                <a:lnTo>
                  <a:pt x="163601" y="0"/>
                </a:lnTo>
                <a:close/>
              </a:path>
              <a:path w="327660" h="327659">
                <a:moveTo>
                  <a:pt x="327228" y="163537"/>
                </a:moveTo>
                <a:close/>
              </a:path>
            </a:pathLst>
          </a:custGeom>
          <a:solidFill>
            <a:srgbClr val="676D78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8" name="object 1078"/>
          <p:cNvSpPr/>
          <p:nvPr/>
        </p:nvSpPr>
        <p:spPr>
          <a:xfrm>
            <a:off x="2894810" y="4770043"/>
            <a:ext cx="192741" cy="192741"/>
          </a:xfrm>
          <a:custGeom>
            <a:avLst/>
            <a:gdLst/>
            <a:ahLst/>
            <a:cxnLst/>
            <a:rect l="l" t="t" r="r" b="b"/>
            <a:pathLst>
              <a:path w="327660" h="327659">
                <a:moveTo>
                  <a:pt x="327228" y="163537"/>
                </a:moveTo>
                <a:lnTo>
                  <a:pt x="321385" y="207030"/>
                </a:lnTo>
                <a:lnTo>
                  <a:pt x="304895" y="246110"/>
                </a:lnTo>
                <a:lnTo>
                  <a:pt x="279317" y="279217"/>
                </a:lnTo>
                <a:lnTo>
                  <a:pt x="246207" y="304794"/>
                </a:lnTo>
                <a:lnTo>
                  <a:pt x="207125" y="321283"/>
                </a:lnTo>
                <a:lnTo>
                  <a:pt x="163626" y="327126"/>
                </a:lnTo>
                <a:lnTo>
                  <a:pt x="120139" y="321283"/>
                </a:lnTo>
                <a:lnTo>
                  <a:pt x="81063" y="304794"/>
                </a:lnTo>
                <a:lnTo>
                  <a:pt x="47958" y="279217"/>
                </a:lnTo>
                <a:lnTo>
                  <a:pt x="22382" y="246110"/>
                </a:lnTo>
                <a:lnTo>
                  <a:pt x="5893" y="207030"/>
                </a:lnTo>
                <a:lnTo>
                  <a:pt x="50" y="163537"/>
                </a:lnTo>
                <a:lnTo>
                  <a:pt x="5844" y="120104"/>
                </a:lnTo>
                <a:lnTo>
                  <a:pt x="22337" y="81027"/>
                </a:lnTo>
                <a:lnTo>
                  <a:pt x="47920" y="47918"/>
                </a:lnTo>
                <a:lnTo>
                  <a:pt x="81031" y="22337"/>
                </a:lnTo>
                <a:lnTo>
                  <a:pt x="120112" y="5844"/>
                </a:lnTo>
                <a:lnTo>
                  <a:pt x="163601" y="0"/>
                </a:lnTo>
                <a:lnTo>
                  <a:pt x="207089" y="5844"/>
                </a:lnTo>
                <a:lnTo>
                  <a:pt x="246167" y="22337"/>
                </a:lnTo>
                <a:lnTo>
                  <a:pt x="279276" y="47918"/>
                </a:lnTo>
                <a:lnTo>
                  <a:pt x="304855" y="81027"/>
                </a:lnTo>
                <a:lnTo>
                  <a:pt x="321346" y="120104"/>
                </a:lnTo>
                <a:lnTo>
                  <a:pt x="327190" y="163588"/>
                </a:lnTo>
                <a:close/>
              </a:path>
            </a:pathLst>
          </a:custGeom>
          <a:ln w="3175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9" name="object 1079"/>
          <p:cNvSpPr/>
          <p:nvPr/>
        </p:nvSpPr>
        <p:spPr>
          <a:xfrm>
            <a:off x="2914903" y="4772817"/>
            <a:ext cx="167692" cy="167632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0" name="object 1080"/>
          <p:cNvSpPr/>
          <p:nvPr/>
        </p:nvSpPr>
        <p:spPr>
          <a:xfrm>
            <a:off x="4149274" y="2971142"/>
            <a:ext cx="28388" cy="26894"/>
          </a:xfrm>
          <a:custGeom>
            <a:avLst/>
            <a:gdLst/>
            <a:ahLst/>
            <a:cxnLst/>
            <a:rect l="l" t="t" r="r" b="b"/>
            <a:pathLst>
              <a:path w="48259" h="45720">
                <a:moveTo>
                  <a:pt x="23990" y="0"/>
                </a:moveTo>
                <a:lnTo>
                  <a:pt x="16573" y="15036"/>
                </a:lnTo>
                <a:lnTo>
                  <a:pt x="0" y="17437"/>
                </a:lnTo>
                <a:lnTo>
                  <a:pt x="11988" y="29133"/>
                </a:lnTo>
                <a:lnTo>
                  <a:pt x="9156" y="45656"/>
                </a:lnTo>
                <a:lnTo>
                  <a:pt x="23990" y="37846"/>
                </a:lnTo>
                <a:lnTo>
                  <a:pt x="37485" y="37846"/>
                </a:lnTo>
                <a:lnTo>
                  <a:pt x="35991" y="29133"/>
                </a:lnTo>
                <a:lnTo>
                  <a:pt x="47993" y="17437"/>
                </a:lnTo>
                <a:lnTo>
                  <a:pt x="31407" y="15036"/>
                </a:lnTo>
                <a:lnTo>
                  <a:pt x="23990" y="0"/>
                </a:lnTo>
                <a:close/>
              </a:path>
              <a:path w="48259" h="45720">
                <a:moveTo>
                  <a:pt x="37485" y="37846"/>
                </a:moveTo>
                <a:lnTo>
                  <a:pt x="23990" y="37846"/>
                </a:lnTo>
                <a:lnTo>
                  <a:pt x="38823" y="45656"/>
                </a:lnTo>
                <a:lnTo>
                  <a:pt x="37485" y="37846"/>
                </a:lnTo>
                <a:close/>
              </a:path>
            </a:pathLst>
          </a:custGeom>
          <a:solidFill>
            <a:srgbClr val="E43C2A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1" name="object 1081"/>
          <p:cNvSpPr txBox="1"/>
          <p:nvPr/>
        </p:nvSpPr>
        <p:spPr>
          <a:xfrm>
            <a:off x="775147" y="2690688"/>
            <a:ext cx="115047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LEU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2" name="object 1082"/>
          <p:cNvSpPr txBox="1"/>
          <p:nvPr/>
        </p:nvSpPr>
        <p:spPr>
          <a:xfrm>
            <a:off x="738870" y="2026702"/>
            <a:ext cx="234203" cy="141819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7470" marR="2988" indent="26893" defTabSz="537850">
              <a:lnSpc>
                <a:spcPts val="529"/>
              </a:lnSpc>
              <a:spcBef>
                <a:spcPts val="106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tu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al 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nium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3" name="object 1083"/>
          <p:cNvSpPr txBox="1"/>
          <p:nvPr/>
        </p:nvSpPr>
        <p:spPr>
          <a:xfrm>
            <a:off x="1386719" y="3969175"/>
            <a:ext cx="166968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471" b="1" spc="18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4" name="object 1084"/>
          <p:cNvSpPr txBox="1"/>
          <p:nvPr/>
        </p:nvSpPr>
        <p:spPr>
          <a:xfrm>
            <a:off x="1748953" y="2583889"/>
            <a:ext cx="206562" cy="141819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7470" marR="2988" defTabSz="537850">
              <a:lnSpc>
                <a:spcPts val="529"/>
              </a:lnSpc>
              <a:spcBef>
                <a:spcPts val="106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tu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al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471" b="1" spc="-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LEU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5" name="object 1085"/>
          <p:cNvSpPr/>
          <p:nvPr/>
        </p:nvSpPr>
        <p:spPr>
          <a:xfrm>
            <a:off x="1519215" y="4341518"/>
            <a:ext cx="175995" cy="41297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6" name="object 1086"/>
          <p:cNvSpPr txBox="1"/>
          <p:nvPr/>
        </p:nvSpPr>
        <p:spPr>
          <a:xfrm>
            <a:off x="1424316" y="3362687"/>
            <a:ext cx="210671" cy="230550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7470" marR="2988" indent="1121" algn="ctr" defTabSz="537850">
              <a:lnSpc>
                <a:spcPct val="104200"/>
              </a:lnSpc>
              <a:spcBef>
                <a:spcPts val="35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Naval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fuel 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15" dirty="0">
                <a:solidFill>
                  <a:srgbClr val="231F20"/>
                </a:solidFill>
                <a:latin typeface="Calibri"/>
                <a:cs typeface="Calibri"/>
              </a:rPr>
              <a:t>age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7" name="object 1087"/>
          <p:cNvSpPr/>
          <p:nvPr/>
        </p:nvSpPr>
        <p:spPr>
          <a:xfrm>
            <a:off x="1451685" y="3168149"/>
            <a:ext cx="39833" cy="159026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8" name="object 1088"/>
          <p:cNvSpPr/>
          <p:nvPr/>
        </p:nvSpPr>
        <p:spPr>
          <a:xfrm>
            <a:off x="1451687" y="3168145"/>
            <a:ext cx="39968" cy="159124"/>
          </a:xfrm>
          <a:custGeom>
            <a:avLst/>
            <a:gdLst/>
            <a:ahLst/>
            <a:cxnLst/>
            <a:rect l="l" t="t" r="r" b="b"/>
            <a:pathLst>
              <a:path w="67944" h="270510">
                <a:moveTo>
                  <a:pt x="67729" y="0"/>
                </a:moveTo>
                <a:lnTo>
                  <a:pt x="65069" y="3295"/>
                </a:lnTo>
                <a:lnTo>
                  <a:pt x="57813" y="5988"/>
                </a:lnTo>
                <a:lnTo>
                  <a:pt x="47047" y="7804"/>
                </a:lnTo>
                <a:lnTo>
                  <a:pt x="33858" y="8470"/>
                </a:lnTo>
                <a:lnTo>
                  <a:pt x="20675" y="7804"/>
                </a:lnTo>
                <a:lnTo>
                  <a:pt x="9913" y="5988"/>
                </a:lnTo>
                <a:lnTo>
                  <a:pt x="2659" y="3295"/>
                </a:lnTo>
                <a:lnTo>
                  <a:pt x="0" y="0"/>
                </a:lnTo>
                <a:lnTo>
                  <a:pt x="0" y="255485"/>
                </a:lnTo>
                <a:lnTo>
                  <a:pt x="2659" y="259773"/>
                </a:lnTo>
                <a:lnTo>
                  <a:pt x="9913" y="264663"/>
                </a:lnTo>
                <a:lnTo>
                  <a:pt x="20675" y="268678"/>
                </a:lnTo>
                <a:lnTo>
                  <a:pt x="33858" y="270344"/>
                </a:lnTo>
                <a:lnTo>
                  <a:pt x="47047" y="268678"/>
                </a:lnTo>
                <a:lnTo>
                  <a:pt x="57813" y="264663"/>
                </a:lnTo>
                <a:lnTo>
                  <a:pt x="65069" y="259773"/>
                </a:lnTo>
                <a:lnTo>
                  <a:pt x="67729" y="255485"/>
                </a:lnTo>
                <a:lnTo>
                  <a:pt x="67729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9" name="object 1089"/>
          <p:cNvSpPr/>
          <p:nvPr/>
        </p:nvSpPr>
        <p:spPr>
          <a:xfrm>
            <a:off x="1451685" y="3162495"/>
            <a:ext cx="39833" cy="9965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0" name="object 1090"/>
          <p:cNvSpPr/>
          <p:nvPr/>
        </p:nvSpPr>
        <p:spPr>
          <a:xfrm>
            <a:off x="1451687" y="3162492"/>
            <a:ext cx="39968" cy="10085"/>
          </a:xfrm>
          <a:custGeom>
            <a:avLst/>
            <a:gdLst/>
            <a:ahLst/>
            <a:cxnLst/>
            <a:rect l="l" t="t" r="r" b="b"/>
            <a:pathLst>
              <a:path w="67944" h="17145">
                <a:moveTo>
                  <a:pt x="67729" y="8470"/>
                </a:moveTo>
                <a:lnTo>
                  <a:pt x="65069" y="11766"/>
                </a:lnTo>
                <a:lnTo>
                  <a:pt x="57813" y="14458"/>
                </a:lnTo>
                <a:lnTo>
                  <a:pt x="47047" y="16275"/>
                </a:lnTo>
                <a:lnTo>
                  <a:pt x="33858" y="16941"/>
                </a:lnTo>
                <a:lnTo>
                  <a:pt x="20675" y="16275"/>
                </a:lnTo>
                <a:lnTo>
                  <a:pt x="9913" y="14458"/>
                </a:lnTo>
                <a:lnTo>
                  <a:pt x="2659" y="11766"/>
                </a:lnTo>
                <a:lnTo>
                  <a:pt x="0" y="8470"/>
                </a:lnTo>
                <a:lnTo>
                  <a:pt x="2659" y="5175"/>
                </a:lnTo>
                <a:lnTo>
                  <a:pt x="9913" y="2482"/>
                </a:lnTo>
                <a:lnTo>
                  <a:pt x="20675" y="666"/>
                </a:lnTo>
                <a:lnTo>
                  <a:pt x="33858" y="0"/>
                </a:lnTo>
                <a:lnTo>
                  <a:pt x="47047" y="666"/>
                </a:lnTo>
                <a:lnTo>
                  <a:pt x="57813" y="2482"/>
                </a:lnTo>
                <a:lnTo>
                  <a:pt x="65069" y="5175"/>
                </a:lnTo>
                <a:lnTo>
                  <a:pt x="67729" y="847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1" name="object 1091"/>
          <p:cNvSpPr/>
          <p:nvPr/>
        </p:nvSpPr>
        <p:spPr>
          <a:xfrm>
            <a:off x="1571214" y="3168149"/>
            <a:ext cx="39848" cy="159026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2" name="object 1092"/>
          <p:cNvSpPr/>
          <p:nvPr/>
        </p:nvSpPr>
        <p:spPr>
          <a:xfrm>
            <a:off x="1571216" y="3168145"/>
            <a:ext cx="39968" cy="159124"/>
          </a:xfrm>
          <a:custGeom>
            <a:avLst/>
            <a:gdLst/>
            <a:ahLst/>
            <a:cxnLst/>
            <a:rect l="l" t="t" r="r" b="b"/>
            <a:pathLst>
              <a:path w="67944" h="270510">
                <a:moveTo>
                  <a:pt x="67729" y="0"/>
                </a:moveTo>
                <a:lnTo>
                  <a:pt x="65069" y="3295"/>
                </a:lnTo>
                <a:lnTo>
                  <a:pt x="57813" y="5988"/>
                </a:lnTo>
                <a:lnTo>
                  <a:pt x="47047" y="7804"/>
                </a:lnTo>
                <a:lnTo>
                  <a:pt x="33858" y="8470"/>
                </a:lnTo>
                <a:lnTo>
                  <a:pt x="20675" y="7804"/>
                </a:lnTo>
                <a:lnTo>
                  <a:pt x="9913" y="5988"/>
                </a:lnTo>
                <a:lnTo>
                  <a:pt x="2659" y="3295"/>
                </a:lnTo>
                <a:lnTo>
                  <a:pt x="0" y="0"/>
                </a:lnTo>
                <a:lnTo>
                  <a:pt x="0" y="255485"/>
                </a:lnTo>
                <a:lnTo>
                  <a:pt x="2659" y="259773"/>
                </a:lnTo>
                <a:lnTo>
                  <a:pt x="9913" y="264663"/>
                </a:lnTo>
                <a:lnTo>
                  <a:pt x="20675" y="268678"/>
                </a:lnTo>
                <a:lnTo>
                  <a:pt x="33858" y="270344"/>
                </a:lnTo>
                <a:lnTo>
                  <a:pt x="47047" y="268678"/>
                </a:lnTo>
                <a:lnTo>
                  <a:pt x="57813" y="264663"/>
                </a:lnTo>
                <a:lnTo>
                  <a:pt x="65069" y="259773"/>
                </a:lnTo>
                <a:lnTo>
                  <a:pt x="67729" y="255485"/>
                </a:lnTo>
                <a:lnTo>
                  <a:pt x="67729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3" name="object 1093"/>
          <p:cNvSpPr/>
          <p:nvPr/>
        </p:nvSpPr>
        <p:spPr>
          <a:xfrm>
            <a:off x="1571214" y="3162495"/>
            <a:ext cx="39848" cy="9965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4" name="object 1094"/>
          <p:cNvSpPr/>
          <p:nvPr/>
        </p:nvSpPr>
        <p:spPr>
          <a:xfrm>
            <a:off x="1571216" y="3162492"/>
            <a:ext cx="39968" cy="10085"/>
          </a:xfrm>
          <a:custGeom>
            <a:avLst/>
            <a:gdLst/>
            <a:ahLst/>
            <a:cxnLst/>
            <a:rect l="l" t="t" r="r" b="b"/>
            <a:pathLst>
              <a:path w="67944" h="17145">
                <a:moveTo>
                  <a:pt x="67729" y="8470"/>
                </a:moveTo>
                <a:lnTo>
                  <a:pt x="65069" y="11766"/>
                </a:lnTo>
                <a:lnTo>
                  <a:pt x="57813" y="14458"/>
                </a:lnTo>
                <a:lnTo>
                  <a:pt x="47047" y="16275"/>
                </a:lnTo>
                <a:lnTo>
                  <a:pt x="33858" y="16941"/>
                </a:lnTo>
                <a:lnTo>
                  <a:pt x="20675" y="16275"/>
                </a:lnTo>
                <a:lnTo>
                  <a:pt x="9913" y="14458"/>
                </a:lnTo>
                <a:lnTo>
                  <a:pt x="2659" y="11766"/>
                </a:lnTo>
                <a:lnTo>
                  <a:pt x="0" y="8470"/>
                </a:lnTo>
                <a:lnTo>
                  <a:pt x="2659" y="5175"/>
                </a:lnTo>
                <a:lnTo>
                  <a:pt x="9913" y="2482"/>
                </a:lnTo>
                <a:lnTo>
                  <a:pt x="20675" y="666"/>
                </a:lnTo>
                <a:lnTo>
                  <a:pt x="33858" y="0"/>
                </a:lnTo>
                <a:lnTo>
                  <a:pt x="47047" y="666"/>
                </a:lnTo>
                <a:lnTo>
                  <a:pt x="57813" y="2482"/>
                </a:lnTo>
                <a:lnTo>
                  <a:pt x="65069" y="5175"/>
                </a:lnTo>
                <a:lnTo>
                  <a:pt x="67729" y="847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5" name="object 1095"/>
          <p:cNvSpPr/>
          <p:nvPr/>
        </p:nvSpPr>
        <p:spPr>
          <a:xfrm>
            <a:off x="1511449" y="3202028"/>
            <a:ext cx="39833" cy="159026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6" name="object 1096"/>
          <p:cNvSpPr/>
          <p:nvPr/>
        </p:nvSpPr>
        <p:spPr>
          <a:xfrm>
            <a:off x="1511451" y="3202026"/>
            <a:ext cx="39968" cy="159124"/>
          </a:xfrm>
          <a:custGeom>
            <a:avLst/>
            <a:gdLst/>
            <a:ahLst/>
            <a:cxnLst/>
            <a:rect l="l" t="t" r="r" b="b"/>
            <a:pathLst>
              <a:path w="67944" h="270510">
                <a:moveTo>
                  <a:pt x="67729" y="0"/>
                </a:moveTo>
                <a:lnTo>
                  <a:pt x="65069" y="3295"/>
                </a:lnTo>
                <a:lnTo>
                  <a:pt x="57813" y="5988"/>
                </a:lnTo>
                <a:lnTo>
                  <a:pt x="47047" y="7804"/>
                </a:lnTo>
                <a:lnTo>
                  <a:pt x="33858" y="8470"/>
                </a:lnTo>
                <a:lnTo>
                  <a:pt x="20675" y="7804"/>
                </a:lnTo>
                <a:lnTo>
                  <a:pt x="9913" y="5988"/>
                </a:lnTo>
                <a:lnTo>
                  <a:pt x="2659" y="3295"/>
                </a:lnTo>
                <a:lnTo>
                  <a:pt x="0" y="0"/>
                </a:lnTo>
                <a:lnTo>
                  <a:pt x="0" y="255485"/>
                </a:lnTo>
                <a:lnTo>
                  <a:pt x="2659" y="259773"/>
                </a:lnTo>
                <a:lnTo>
                  <a:pt x="9913" y="264663"/>
                </a:lnTo>
                <a:lnTo>
                  <a:pt x="20675" y="268678"/>
                </a:lnTo>
                <a:lnTo>
                  <a:pt x="33858" y="270344"/>
                </a:lnTo>
                <a:lnTo>
                  <a:pt x="47047" y="268678"/>
                </a:lnTo>
                <a:lnTo>
                  <a:pt x="57813" y="264663"/>
                </a:lnTo>
                <a:lnTo>
                  <a:pt x="65069" y="259773"/>
                </a:lnTo>
                <a:lnTo>
                  <a:pt x="67729" y="255485"/>
                </a:lnTo>
                <a:lnTo>
                  <a:pt x="67729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7" name="object 1097"/>
          <p:cNvSpPr/>
          <p:nvPr/>
        </p:nvSpPr>
        <p:spPr>
          <a:xfrm>
            <a:off x="1511449" y="3196373"/>
            <a:ext cx="39833" cy="9965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8" name="object 1098"/>
          <p:cNvSpPr/>
          <p:nvPr/>
        </p:nvSpPr>
        <p:spPr>
          <a:xfrm>
            <a:off x="1511452" y="3200569"/>
            <a:ext cx="34364" cy="5976"/>
          </a:xfrm>
          <a:custGeom>
            <a:avLst/>
            <a:gdLst/>
            <a:ahLst/>
            <a:cxnLst/>
            <a:rect l="l" t="t" r="r" b="b"/>
            <a:pathLst>
              <a:path w="58419" h="10160">
                <a:moveTo>
                  <a:pt x="57810" y="7324"/>
                </a:moveTo>
                <a:lnTo>
                  <a:pt x="47047" y="9140"/>
                </a:lnTo>
                <a:lnTo>
                  <a:pt x="33858" y="9806"/>
                </a:lnTo>
                <a:lnTo>
                  <a:pt x="20675" y="9140"/>
                </a:lnTo>
                <a:lnTo>
                  <a:pt x="9913" y="7323"/>
                </a:lnTo>
                <a:lnTo>
                  <a:pt x="2659" y="4630"/>
                </a:lnTo>
                <a:lnTo>
                  <a:pt x="0" y="1335"/>
                </a:lnTo>
                <a:lnTo>
                  <a:pt x="107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9" name="object 1099"/>
          <p:cNvSpPr txBox="1"/>
          <p:nvPr/>
        </p:nvSpPr>
        <p:spPr>
          <a:xfrm>
            <a:off x="622143" y="2857873"/>
            <a:ext cx="567018" cy="431272"/>
          </a:xfrm>
          <a:prstGeom prst="rect">
            <a:avLst/>
          </a:prstGeom>
          <a:ln w="55257">
            <a:solidFill>
              <a:srgbClr val="6756A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/>
            <a:endParaRPr sz="52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37850">
              <a:spcBef>
                <a:spcPts val="32"/>
              </a:spcBef>
            </a:pPr>
            <a:endParaRPr sz="76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2306" marR="137824" indent="86280" defTabSz="537850">
              <a:lnSpc>
                <a:spcPct val="104200"/>
              </a:lnSpc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Fuel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fab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ic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00" name="object 1100"/>
          <p:cNvSpPr/>
          <p:nvPr/>
        </p:nvSpPr>
        <p:spPr>
          <a:xfrm>
            <a:off x="753551" y="2996804"/>
            <a:ext cx="180900" cy="23188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1" name="object 1101"/>
          <p:cNvSpPr/>
          <p:nvPr/>
        </p:nvSpPr>
        <p:spPr>
          <a:xfrm>
            <a:off x="753553" y="2996807"/>
            <a:ext cx="181162" cy="23532"/>
          </a:xfrm>
          <a:custGeom>
            <a:avLst/>
            <a:gdLst/>
            <a:ahLst/>
            <a:cxnLst/>
            <a:rect l="l" t="t" r="r" b="b"/>
            <a:pathLst>
              <a:path w="307975" h="40004">
                <a:moveTo>
                  <a:pt x="135661" y="6400"/>
                </a:moveTo>
                <a:lnTo>
                  <a:pt x="307530" y="0"/>
                </a:lnTo>
                <a:lnTo>
                  <a:pt x="184772" y="39420"/>
                </a:lnTo>
                <a:lnTo>
                  <a:pt x="0" y="39420"/>
                </a:lnTo>
                <a:lnTo>
                  <a:pt x="135661" y="64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2" name="object 1102"/>
          <p:cNvSpPr/>
          <p:nvPr/>
        </p:nvSpPr>
        <p:spPr>
          <a:xfrm>
            <a:off x="856159" y="2935261"/>
            <a:ext cx="204828" cy="19424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3" name="object 1103"/>
          <p:cNvSpPr/>
          <p:nvPr/>
        </p:nvSpPr>
        <p:spPr>
          <a:xfrm>
            <a:off x="856160" y="2935262"/>
            <a:ext cx="205068" cy="19424"/>
          </a:xfrm>
          <a:custGeom>
            <a:avLst/>
            <a:gdLst/>
            <a:ahLst/>
            <a:cxnLst/>
            <a:rect l="l" t="t" r="r" b="b"/>
            <a:pathLst>
              <a:path w="348614" h="33020">
                <a:moveTo>
                  <a:pt x="135674" y="0"/>
                </a:moveTo>
                <a:lnTo>
                  <a:pt x="348208" y="0"/>
                </a:lnTo>
                <a:lnTo>
                  <a:pt x="225437" y="33020"/>
                </a:lnTo>
                <a:lnTo>
                  <a:pt x="0" y="33020"/>
                </a:lnTo>
                <a:lnTo>
                  <a:pt x="13567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4" name="object 1104"/>
          <p:cNvSpPr/>
          <p:nvPr/>
        </p:nvSpPr>
        <p:spPr>
          <a:xfrm>
            <a:off x="859701" y="2902991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90" h="3175">
                <a:moveTo>
                  <a:pt x="16636" y="0"/>
                </a:moveTo>
                <a:lnTo>
                  <a:pt x="4787" y="0"/>
                </a:lnTo>
                <a:lnTo>
                  <a:pt x="0" y="596"/>
                </a:lnTo>
                <a:lnTo>
                  <a:pt x="0" y="2082"/>
                </a:lnTo>
                <a:lnTo>
                  <a:pt x="4787" y="2667"/>
                </a:lnTo>
                <a:lnTo>
                  <a:pt x="16636" y="2667"/>
                </a:lnTo>
                <a:lnTo>
                  <a:pt x="21424" y="2082"/>
                </a:lnTo>
                <a:lnTo>
                  <a:pt x="21424" y="596"/>
                </a:lnTo>
                <a:lnTo>
                  <a:pt x="16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" name="object 1105"/>
          <p:cNvSpPr/>
          <p:nvPr/>
        </p:nvSpPr>
        <p:spPr>
          <a:xfrm>
            <a:off x="859701" y="2902991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90" h="3175">
                <a:moveTo>
                  <a:pt x="21424" y="1333"/>
                </a:moveTo>
                <a:lnTo>
                  <a:pt x="21424" y="2082"/>
                </a:lnTo>
                <a:lnTo>
                  <a:pt x="16636" y="2667"/>
                </a:lnTo>
                <a:lnTo>
                  <a:pt x="10706" y="2667"/>
                </a:lnTo>
                <a:lnTo>
                  <a:pt x="4787" y="2667"/>
                </a:lnTo>
                <a:lnTo>
                  <a:pt x="0" y="2082"/>
                </a:lnTo>
                <a:lnTo>
                  <a:pt x="0" y="1333"/>
                </a:lnTo>
                <a:lnTo>
                  <a:pt x="0" y="596"/>
                </a:lnTo>
                <a:lnTo>
                  <a:pt x="4787" y="0"/>
                </a:lnTo>
                <a:lnTo>
                  <a:pt x="10706" y="0"/>
                </a:lnTo>
                <a:lnTo>
                  <a:pt x="16636" y="0"/>
                </a:lnTo>
                <a:lnTo>
                  <a:pt x="21424" y="596"/>
                </a:lnTo>
                <a:lnTo>
                  <a:pt x="21424" y="13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6" name="object 1106"/>
          <p:cNvSpPr/>
          <p:nvPr/>
        </p:nvSpPr>
        <p:spPr>
          <a:xfrm>
            <a:off x="857601" y="2904303"/>
            <a:ext cx="16809" cy="103214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7" name="object 1107"/>
          <p:cNvSpPr/>
          <p:nvPr/>
        </p:nvSpPr>
        <p:spPr>
          <a:xfrm>
            <a:off x="857597" y="2904298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75"/>
                </a:lnTo>
                <a:lnTo>
                  <a:pt x="22186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75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8" name="object 1108"/>
          <p:cNvSpPr/>
          <p:nvPr/>
        </p:nvSpPr>
        <p:spPr>
          <a:xfrm>
            <a:off x="837253" y="2909535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90" h="3175">
                <a:moveTo>
                  <a:pt x="16624" y="0"/>
                </a:moveTo>
                <a:lnTo>
                  <a:pt x="4787" y="0"/>
                </a:lnTo>
                <a:lnTo>
                  <a:pt x="0" y="584"/>
                </a:lnTo>
                <a:lnTo>
                  <a:pt x="0" y="2082"/>
                </a:lnTo>
                <a:lnTo>
                  <a:pt x="4787" y="2667"/>
                </a:lnTo>
                <a:lnTo>
                  <a:pt x="16624" y="2667"/>
                </a:lnTo>
                <a:lnTo>
                  <a:pt x="21424" y="2082"/>
                </a:lnTo>
                <a:lnTo>
                  <a:pt x="21424" y="584"/>
                </a:lnTo>
                <a:lnTo>
                  <a:pt x="16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9" name="object 1109"/>
          <p:cNvSpPr/>
          <p:nvPr/>
        </p:nvSpPr>
        <p:spPr>
          <a:xfrm>
            <a:off x="837253" y="2909535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90" h="3175">
                <a:moveTo>
                  <a:pt x="21424" y="1333"/>
                </a:moveTo>
                <a:lnTo>
                  <a:pt x="21424" y="2082"/>
                </a:lnTo>
                <a:lnTo>
                  <a:pt x="16624" y="2667"/>
                </a:lnTo>
                <a:lnTo>
                  <a:pt x="10706" y="2667"/>
                </a:lnTo>
                <a:lnTo>
                  <a:pt x="4787" y="2667"/>
                </a:lnTo>
                <a:lnTo>
                  <a:pt x="0" y="2082"/>
                </a:lnTo>
                <a:lnTo>
                  <a:pt x="0" y="1333"/>
                </a:lnTo>
                <a:lnTo>
                  <a:pt x="0" y="584"/>
                </a:lnTo>
                <a:lnTo>
                  <a:pt x="4787" y="0"/>
                </a:lnTo>
                <a:lnTo>
                  <a:pt x="10706" y="0"/>
                </a:lnTo>
                <a:lnTo>
                  <a:pt x="16624" y="0"/>
                </a:lnTo>
                <a:lnTo>
                  <a:pt x="21424" y="584"/>
                </a:lnTo>
                <a:lnTo>
                  <a:pt x="21424" y="13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0" name="object 1110"/>
          <p:cNvSpPr/>
          <p:nvPr/>
        </p:nvSpPr>
        <p:spPr>
          <a:xfrm>
            <a:off x="835152" y="2910855"/>
            <a:ext cx="16809" cy="103206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1" name="object 1111"/>
          <p:cNvSpPr/>
          <p:nvPr/>
        </p:nvSpPr>
        <p:spPr>
          <a:xfrm>
            <a:off x="835148" y="2910843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63"/>
                </a:lnTo>
                <a:lnTo>
                  <a:pt x="22174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63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2" name="object 1112"/>
          <p:cNvSpPr/>
          <p:nvPr/>
        </p:nvSpPr>
        <p:spPr>
          <a:xfrm>
            <a:off x="919371" y="2885291"/>
            <a:ext cx="26894" cy="1121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42062" y="0"/>
                </a:moveTo>
                <a:lnTo>
                  <a:pt x="34162" y="0"/>
                </a:lnTo>
                <a:lnTo>
                  <a:pt x="30975" y="406"/>
                </a:lnTo>
                <a:lnTo>
                  <a:pt x="30975" y="888"/>
                </a:lnTo>
                <a:lnTo>
                  <a:pt x="25578" y="1236"/>
                </a:lnTo>
                <a:lnTo>
                  <a:pt x="0" y="1777"/>
                </a:lnTo>
                <a:lnTo>
                  <a:pt x="38744" y="1236"/>
                </a:lnTo>
                <a:lnTo>
                  <a:pt x="45262" y="888"/>
                </a:lnTo>
                <a:lnTo>
                  <a:pt x="45262" y="406"/>
                </a:lnTo>
                <a:lnTo>
                  <a:pt x="420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3" name="object 1113"/>
          <p:cNvSpPr/>
          <p:nvPr/>
        </p:nvSpPr>
        <p:spPr>
          <a:xfrm>
            <a:off x="919371" y="2885291"/>
            <a:ext cx="26894" cy="1121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45262" y="888"/>
                </a:moveTo>
                <a:lnTo>
                  <a:pt x="38744" y="1236"/>
                </a:lnTo>
                <a:lnTo>
                  <a:pt x="24107" y="1519"/>
                </a:lnTo>
                <a:lnTo>
                  <a:pt x="8733" y="1708"/>
                </a:lnTo>
                <a:lnTo>
                  <a:pt x="0" y="1777"/>
                </a:lnTo>
                <a:lnTo>
                  <a:pt x="3168" y="1708"/>
                </a:lnTo>
                <a:lnTo>
                  <a:pt x="14001" y="1519"/>
                </a:lnTo>
                <a:lnTo>
                  <a:pt x="25578" y="1236"/>
                </a:lnTo>
                <a:lnTo>
                  <a:pt x="30975" y="888"/>
                </a:lnTo>
                <a:lnTo>
                  <a:pt x="30975" y="406"/>
                </a:lnTo>
                <a:lnTo>
                  <a:pt x="34162" y="0"/>
                </a:lnTo>
                <a:lnTo>
                  <a:pt x="38125" y="0"/>
                </a:lnTo>
                <a:lnTo>
                  <a:pt x="42062" y="0"/>
                </a:lnTo>
                <a:lnTo>
                  <a:pt x="45262" y="406"/>
                </a:lnTo>
                <a:lnTo>
                  <a:pt x="45262" y="8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4" name="object 1114"/>
          <p:cNvSpPr/>
          <p:nvPr/>
        </p:nvSpPr>
        <p:spPr>
          <a:xfrm>
            <a:off x="948005" y="2885291"/>
            <a:ext cx="26894" cy="1121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42062" y="0"/>
                </a:moveTo>
                <a:lnTo>
                  <a:pt x="34175" y="0"/>
                </a:lnTo>
                <a:lnTo>
                  <a:pt x="30975" y="406"/>
                </a:lnTo>
                <a:lnTo>
                  <a:pt x="30975" y="888"/>
                </a:lnTo>
                <a:lnTo>
                  <a:pt x="25579" y="1236"/>
                </a:lnTo>
                <a:lnTo>
                  <a:pt x="0" y="1777"/>
                </a:lnTo>
                <a:lnTo>
                  <a:pt x="38744" y="1236"/>
                </a:lnTo>
                <a:lnTo>
                  <a:pt x="45262" y="888"/>
                </a:lnTo>
                <a:lnTo>
                  <a:pt x="45262" y="406"/>
                </a:lnTo>
                <a:lnTo>
                  <a:pt x="420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5" name="object 1115"/>
          <p:cNvSpPr/>
          <p:nvPr/>
        </p:nvSpPr>
        <p:spPr>
          <a:xfrm>
            <a:off x="948005" y="2885291"/>
            <a:ext cx="26894" cy="1121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45262" y="888"/>
                </a:moveTo>
                <a:lnTo>
                  <a:pt x="38744" y="1236"/>
                </a:lnTo>
                <a:lnTo>
                  <a:pt x="24107" y="1519"/>
                </a:lnTo>
                <a:lnTo>
                  <a:pt x="8733" y="1708"/>
                </a:lnTo>
                <a:lnTo>
                  <a:pt x="0" y="1777"/>
                </a:lnTo>
                <a:lnTo>
                  <a:pt x="3173" y="1708"/>
                </a:lnTo>
                <a:lnTo>
                  <a:pt x="14006" y="1519"/>
                </a:lnTo>
                <a:lnTo>
                  <a:pt x="25579" y="1236"/>
                </a:lnTo>
                <a:lnTo>
                  <a:pt x="30975" y="888"/>
                </a:lnTo>
                <a:lnTo>
                  <a:pt x="30975" y="406"/>
                </a:lnTo>
                <a:lnTo>
                  <a:pt x="34175" y="0"/>
                </a:lnTo>
                <a:lnTo>
                  <a:pt x="38125" y="0"/>
                </a:lnTo>
                <a:lnTo>
                  <a:pt x="42062" y="0"/>
                </a:lnTo>
                <a:lnTo>
                  <a:pt x="45262" y="406"/>
                </a:lnTo>
                <a:lnTo>
                  <a:pt x="45262" y="8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" name="object 1116"/>
          <p:cNvSpPr/>
          <p:nvPr/>
        </p:nvSpPr>
        <p:spPr>
          <a:xfrm>
            <a:off x="753707" y="2954356"/>
            <a:ext cx="235069" cy="151249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7" name="object 1117"/>
          <p:cNvSpPr/>
          <p:nvPr/>
        </p:nvSpPr>
        <p:spPr>
          <a:xfrm>
            <a:off x="753708" y="2954353"/>
            <a:ext cx="235324" cy="151279"/>
          </a:xfrm>
          <a:custGeom>
            <a:avLst/>
            <a:gdLst/>
            <a:ahLst/>
            <a:cxnLst/>
            <a:rect l="l" t="t" r="r" b="b"/>
            <a:pathLst>
              <a:path w="400050" h="257175">
                <a:moveTo>
                  <a:pt x="0" y="111861"/>
                </a:moveTo>
                <a:lnTo>
                  <a:pt x="171716" y="111861"/>
                </a:lnTo>
                <a:lnTo>
                  <a:pt x="172046" y="0"/>
                </a:lnTo>
                <a:lnTo>
                  <a:pt x="399605" y="0"/>
                </a:lnTo>
                <a:lnTo>
                  <a:pt x="399605" y="257124"/>
                </a:lnTo>
                <a:lnTo>
                  <a:pt x="0" y="250736"/>
                </a:lnTo>
                <a:lnTo>
                  <a:pt x="0" y="11186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8" name="object 1118"/>
          <p:cNvSpPr/>
          <p:nvPr/>
        </p:nvSpPr>
        <p:spPr>
          <a:xfrm>
            <a:off x="988769" y="2936135"/>
            <a:ext cx="71591" cy="170553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9" name="object 1119"/>
          <p:cNvSpPr/>
          <p:nvPr/>
        </p:nvSpPr>
        <p:spPr>
          <a:xfrm>
            <a:off x="988769" y="2936132"/>
            <a:ext cx="71718" cy="170703"/>
          </a:xfrm>
          <a:custGeom>
            <a:avLst/>
            <a:gdLst/>
            <a:ahLst/>
            <a:cxnLst/>
            <a:rect l="l" t="t" r="r" b="b"/>
            <a:pathLst>
              <a:path w="121919" h="290195">
                <a:moveTo>
                  <a:pt x="121716" y="232790"/>
                </a:moveTo>
                <a:lnTo>
                  <a:pt x="0" y="289940"/>
                </a:lnTo>
                <a:lnTo>
                  <a:pt x="0" y="31546"/>
                </a:lnTo>
                <a:lnTo>
                  <a:pt x="121716" y="0"/>
                </a:lnTo>
                <a:lnTo>
                  <a:pt x="121716" y="23279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0" name="object 1120"/>
          <p:cNvSpPr/>
          <p:nvPr/>
        </p:nvSpPr>
        <p:spPr>
          <a:xfrm>
            <a:off x="1739713" y="2577523"/>
            <a:ext cx="260350" cy="243915"/>
          </a:xfrm>
          <a:custGeom>
            <a:avLst/>
            <a:gdLst/>
            <a:ahLst/>
            <a:cxnLst/>
            <a:rect l="l" t="t" r="r" b="b"/>
            <a:pathLst>
              <a:path w="442595" h="414654">
                <a:moveTo>
                  <a:pt x="442099" y="414185"/>
                </a:moveTo>
                <a:lnTo>
                  <a:pt x="4420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1" name="object 1121"/>
          <p:cNvSpPr/>
          <p:nvPr/>
        </p:nvSpPr>
        <p:spPr>
          <a:xfrm>
            <a:off x="1979131" y="2803175"/>
            <a:ext cx="41289" cy="68019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2" name="object 1122"/>
          <p:cNvSpPr/>
          <p:nvPr/>
        </p:nvSpPr>
        <p:spPr>
          <a:xfrm>
            <a:off x="790030" y="3071315"/>
            <a:ext cx="170822" cy="48835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3" name="object 1123"/>
          <p:cNvSpPr/>
          <p:nvPr/>
        </p:nvSpPr>
        <p:spPr>
          <a:xfrm>
            <a:off x="790022" y="3071316"/>
            <a:ext cx="171076" cy="48932"/>
          </a:xfrm>
          <a:custGeom>
            <a:avLst/>
            <a:gdLst/>
            <a:ahLst/>
            <a:cxnLst/>
            <a:rect l="l" t="t" r="r" b="b"/>
            <a:pathLst>
              <a:path w="290830" h="83185">
                <a:moveTo>
                  <a:pt x="0" y="0"/>
                </a:moveTo>
                <a:lnTo>
                  <a:pt x="290398" y="0"/>
                </a:lnTo>
                <a:lnTo>
                  <a:pt x="290398" y="82994"/>
                </a:lnTo>
                <a:lnTo>
                  <a:pt x="0" y="829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4" name="object 1124"/>
          <p:cNvSpPr/>
          <p:nvPr/>
        </p:nvSpPr>
        <p:spPr>
          <a:xfrm>
            <a:off x="960852" y="3063061"/>
            <a:ext cx="27940" cy="56522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5" name="object 1125"/>
          <p:cNvSpPr/>
          <p:nvPr/>
        </p:nvSpPr>
        <p:spPr>
          <a:xfrm>
            <a:off x="960847" y="3063056"/>
            <a:ext cx="28015" cy="56776"/>
          </a:xfrm>
          <a:custGeom>
            <a:avLst/>
            <a:gdLst/>
            <a:ahLst/>
            <a:cxnLst/>
            <a:rect l="l" t="t" r="r" b="b"/>
            <a:pathLst>
              <a:path w="47625" h="96520">
                <a:moveTo>
                  <a:pt x="47498" y="74269"/>
                </a:moveTo>
                <a:lnTo>
                  <a:pt x="0" y="96100"/>
                </a:lnTo>
                <a:lnTo>
                  <a:pt x="0" y="14312"/>
                </a:lnTo>
                <a:lnTo>
                  <a:pt x="47498" y="0"/>
                </a:lnTo>
                <a:lnTo>
                  <a:pt x="47498" y="742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" name="object 1126"/>
          <p:cNvSpPr/>
          <p:nvPr/>
        </p:nvSpPr>
        <p:spPr>
          <a:xfrm>
            <a:off x="789723" y="3062231"/>
            <a:ext cx="199001" cy="8628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" name="object 1127"/>
          <p:cNvSpPr/>
          <p:nvPr/>
        </p:nvSpPr>
        <p:spPr>
          <a:xfrm>
            <a:off x="789726" y="3062233"/>
            <a:ext cx="199091" cy="8965"/>
          </a:xfrm>
          <a:custGeom>
            <a:avLst/>
            <a:gdLst/>
            <a:ahLst/>
            <a:cxnLst/>
            <a:rect l="l" t="t" r="r" b="b"/>
            <a:pathLst>
              <a:path w="338455" h="15239">
                <a:moveTo>
                  <a:pt x="53276" y="0"/>
                </a:moveTo>
                <a:lnTo>
                  <a:pt x="338289" y="431"/>
                </a:lnTo>
                <a:lnTo>
                  <a:pt x="290918" y="14655"/>
                </a:lnTo>
                <a:lnTo>
                  <a:pt x="0" y="14655"/>
                </a:lnTo>
                <a:lnTo>
                  <a:pt x="5327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" name="object 1128"/>
          <p:cNvSpPr/>
          <p:nvPr/>
        </p:nvSpPr>
        <p:spPr>
          <a:xfrm>
            <a:off x="798657" y="3083149"/>
            <a:ext cx="7471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" name="object 1129"/>
          <p:cNvSpPr/>
          <p:nvPr/>
        </p:nvSpPr>
        <p:spPr>
          <a:xfrm>
            <a:off x="798657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0" name="object 1130"/>
          <p:cNvSpPr/>
          <p:nvPr/>
        </p:nvSpPr>
        <p:spPr>
          <a:xfrm>
            <a:off x="813614" y="3083149"/>
            <a:ext cx="7471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1" name="object 1131"/>
          <p:cNvSpPr/>
          <p:nvPr/>
        </p:nvSpPr>
        <p:spPr>
          <a:xfrm>
            <a:off x="813622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2" name="object 1132"/>
          <p:cNvSpPr/>
          <p:nvPr/>
        </p:nvSpPr>
        <p:spPr>
          <a:xfrm>
            <a:off x="828577" y="3083149"/>
            <a:ext cx="7471" cy="30308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3" name="object 1133"/>
          <p:cNvSpPr/>
          <p:nvPr/>
        </p:nvSpPr>
        <p:spPr>
          <a:xfrm>
            <a:off x="828585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4" name="object 1134"/>
          <p:cNvSpPr/>
          <p:nvPr/>
        </p:nvSpPr>
        <p:spPr>
          <a:xfrm>
            <a:off x="843541" y="3083149"/>
            <a:ext cx="7471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5" name="object 1135"/>
          <p:cNvSpPr/>
          <p:nvPr/>
        </p:nvSpPr>
        <p:spPr>
          <a:xfrm>
            <a:off x="843541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6" name="object 1136"/>
          <p:cNvSpPr/>
          <p:nvPr/>
        </p:nvSpPr>
        <p:spPr>
          <a:xfrm>
            <a:off x="858497" y="3083149"/>
            <a:ext cx="7471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" name="object 1137"/>
          <p:cNvSpPr/>
          <p:nvPr/>
        </p:nvSpPr>
        <p:spPr>
          <a:xfrm>
            <a:off x="858497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8" name="object 1138"/>
          <p:cNvSpPr/>
          <p:nvPr/>
        </p:nvSpPr>
        <p:spPr>
          <a:xfrm>
            <a:off x="873468" y="3083149"/>
            <a:ext cx="7471" cy="30308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9" name="object 1139"/>
          <p:cNvSpPr/>
          <p:nvPr/>
        </p:nvSpPr>
        <p:spPr>
          <a:xfrm>
            <a:off x="873460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" name="object 1140"/>
          <p:cNvSpPr/>
          <p:nvPr/>
        </p:nvSpPr>
        <p:spPr>
          <a:xfrm>
            <a:off x="888425" y="3083149"/>
            <a:ext cx="7471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1" name="object 1141"/>
          <p:cNvSpPr/>
          <p:nvPr/>
        </p:nvSpPr>
        <p:spPr>
          <a:xfrm>
            <a:off x="888417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2" name="object 1142"/>
          <p:cNvSpPr/>
          <p:nvPr/>
        </p:nvSpPr>
        <p:spPr>
          <a:xfrm>
            <a:off x="903388" y="3083149"/>
            <a:ext cx="7471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3" name="object 1143"/>
          <p:cNvSpPr/>
          <p:nvPr/>
        </p:nvSpPr>
        <p:spPr>
          <a:xfrm>
            <a:off x="903388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4" name="object 1144"/>
          <p:cNvSpPr/>
          <p:nvPr/>
        </p:nvSpPr>
        <p:spPr>
          <a:xfrm>
            <a:off x="918345" y="3083149"/>
            <a:ext cx="7485" cy="30308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5" name="object 1145"/>
          <p:cNvSpPr/>
          <p:nvPr/>
        </p:nvSpPr>
        <p:spPr>
          <a:xfrm>
            <a:off x="918352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6" name="object 1146"/>
          <p:cNvSpPr/>
          <p:nvPr/>
        </p:nvSpPr>
        <p:spPr>
          <a:xfrm>
            <a:off x="933315" y="3083149"/>
            <a:ext cx="7471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7" name="object 1147"/>
          <p:cNvSpPr/>
          <p:nvPr/>
        </p:nvSpPr>
        <p:spPr>
          <a:xfrm>
            <a:off x="933315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8" name="object 1148"/>
          <p:cNvSpPr/>
          <p:nvPr/>
        </p:nvSpPr>
        <p:spPr>
          <a:xfrm>
            <a:off x="948271" y="3083149"/>
            <a:ext cx="7478" cy="3030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9" name="object 1149"/>
          <p:cNvSpPr/>
          <p:nvPr/>
        </p:nvSpPr>
        <p:spPr>
          <a:xfrm>
            <a:off x="948279" y="308314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0" name="object 1150"/>
          <p:cNvSpPr/>
          <p:nvPr/>
        </p:nvSpPr>
        <p:spPr>
          <a:xfrm>
            <a:off x="764883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1" name="object 1151"/>
          <p:cNvSpPr/>
          <p:nvPr/>
        </p:nvSpPr>
        <p:spPr>
          <a:xfrm>
            <a:off x="764883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2" name="object 1152"/>
          <p:cNvSpPr/>
          <p:nvPr/>
        </p:nvSpPr>
        <p:spPr>
          <a:xfrm>
            <a:off x="779840" y="3036921"/>
            <a:ext cx="7485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3" name="object 1153"/>
          <p:cNvSpPr/>
          <p:nvPr/>
        </p:nvSpPr>
        <p:spPr>
          <a:xfrm>
            <a:off x="779847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4" name="object 1154"/>
          <p:cNvSpPr/>
          <p:nvPr/>
        </p:nvSpPr>
        <p:spPr>
          <a:xfrm>
            <a:off x="794810" y="3036921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5" name="object 1155"/>
          <p:cNvSpPr/>
          <p:nvPr/>
        </p:nvSpPr>
        <p:spPr>
          <a:xfrm>
            <a:off x="794810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6" name="object 1156"/>
          <p:cNvSpPr/>
          <p:nvPr/>
        </p:nvSpPr>
        <p:spPr>
          <a:xfrm>
            <a:off x="809766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7" name="object 1157"/>
          <p:cNvSpPr/>
          <p:nvPr/>
        </p:nvSpPr>
        <p:spPr>
          <a:xfrm>
            <a:off x="809766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8" name="object 1158"/>
          <p:cNvSpPr/>
          <p:nvPr/>
        </p:nvSpPr>
        <p:spPr>
          <a:xfrm>
            <a:off x="824730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9" name="object 1159"/>
          <p:cNvSpPr/>
          <p:nvPr/>
        </p:nvSpPr>
        <p:spPr>
          <a:xfrm>
            <a:off x="824723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0" name="object 1160"/>
          <p:cNvSpPr/>
          <p:nvPr/>
        </p:nvSpPr>
        <p:spPr>
          <a:xfrm>
            <a:off x="839686" y="3036921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1" name="object 1161"/>
          <p:cNvSpPr/>
          <p:nvPr/>
        </p:nvSpPr>
        <p:spPr>
          <a:xfrm>
            <a:off x="839686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2" name="object 1162"/>
          <p:cNvSpPr/>
          <p:nvPr/>
        </p:nvSpPr>
        <p:spPr>
          <a:xfrm>
            <a:off x="854657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3" name="object 1163"/>
          <p:cNvSpPr/>
          <p:nvPr/>
        </p:nvSpPr>
        <p:spPr>
          <a:xfrm>
            <a:off x="854650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4" name="object 1164"/>
          <p:cNvSpPr/>
          <p:nvPr/>
        </p:nvSpPr>
        <p:spPr>
          <a:xfrm>
            <a:off x="869621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5" name="object 1165"/>
          <p:cNvSpPr/>
          <p:nvPr/>
        </p:nvSpPr>
        <p:spPr>
          <a:xfrm>
            <a:off x="869621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6" name="object 1166"/>
          <p:cNvSpPr/>
          <p:nvPr/>
        </p:nvSpPr>
        <p:spPr>
          <a:xfrm>
            <a:off x="884585" y="3036921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7" name="object 1167"/>
          <p:cNvSpPr/>
          <p:nvPr/>
        </p:nvSpPr>
        <p:spPr>
          <a:xfrm>
            <a:off x="884585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8" name="object 1168"/>
          <p:cNvSpPr/>
          <p:nvPr/>
        </p:nvSpPr>
        <p:spPr>
          <a:xfrm>
            <a:off x="899540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9" name="object 1169"/>
          <p:cNvSpPr/>
          <p:nvPr/>
        </p:nvSpPr>
        <p:spPr>
          <a:xfrm>
            <a:off x="899540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0" name="object 1170"/>
          <p:cNvSpPr/>
          <p:nvPr/>
        </p:nvSpPr>
        <p:spPr>
          <a:xfrm>
            <a:off x="914497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1" name="object 1171"/>
          <p:cNvSpPr/>
          <p:nvPr/>
        </p:nvSpPr>
        <p:spPr>
          <a:xfrm>
            <a:off x="914504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2" name="object 1172"/>
          <p:cNvSpPr/>
          <p:nvPr/>
        </p:nvSpPr>
        <p:spPr>
          <a:xfrm>
            <a:off x="929453" y="3036921"/>
            <a:ext cx="7478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3" name="object 1173"/>
          <p:cNvSpPr/>
          <p:nvPr/>
        </p:nvSpPr>
        <p:spPr>
          <a:xfrm>
            <a:off x="929460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4" name="object 1174"/>
          <p:cNvSpPr/>
          <p:nvPr/>
        </p:nvSpPr>
        <p:spPr>
          <a:xfrm>
            <a:off x="944424" y="3036921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5" name="object 1175"/>
          <p:cNvSpPr/>
          <p:nvPr/>
        </p:nvSpPr>
        <p:spPr>
          <a:xfrm>
            <a:off x="944416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6" name="object 1176"/>
          <p:cNvSpPr/>
          <p:nvPr/>
        </p:nvSpPr>
        <p:spPr>
          <a:xfrm>
            <a:off x="959380" y="3036921"/>
            <a:ext cx="7478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7" name="object 1177"/>
          <p:cNvSpPr/>
          <p:nvPr/>
        </p:nvSpPr>
        <p:spPr>
          <a:xfrm>
            <a:off x="959380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8" name="object 1178"/>
          <p:cNvSpPr/>
          <p:nvPr/>
        </p:nvSpPr>
        <p:spPr>
          <a:xfrm>
            <a:off x="974344" y="3036921"/>
            <a:ext cx="7485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9" name="object 1179"/>
          <p:cNvSpPr/>
          <p:nvPr/>
        </p:nvSpPr>
        <p:spPr>
          <a:xfrm>
            <a:off x="974343" y="303691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0" name="object 1180"/>
          <p:cNvSpPr/>
          <p:nvPr/>
        </p:nvSpPr>
        <p:spPr>
          <a:xfrm>
            <a:off x="913832" y="2886209"/>
            <a:ext cx="32148" cy="181034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1" name="object 1181"/>
          <p:cNvSpPr/>
          <p:nvPr/>
        </p:nvSpPr>
        <p:spPr>
          <a:xfrm>
            <a:off x="913761" y="2886161"/>
            <a:ext cx="32496" cy="181162"/>
          </a:xfrm>
          <a:custGeom>
            <a:avLst/>
            <a:gdLst/>
            <a:ahLst/>
            <a:cxnLst/>
            <a:rect l="l" t="t" r="r" b="b"/>
            <a:pathLst>
              <a:path w="55244" h="307975">
                <a:moveTo>
                  <a:pt x="19050" y="306628"/>
                </a:moveTo>
                <a:lnTo>
                  <a:pt x="19050" y="307276"/>
                </a:lnTo>
                <a:lnTo>
                  <a:pt x="14782" y="307822"/>
                </a:lnTo>
                <a:lnTo>
                  <a:pt x="9525" y="307822"/>
                </a:lnTo>
                <a:lnTo>
                  <a:pt x="4254" y="307822"/>
                </a:lnTo>
                <a:lnTo>
                  <a:pt x="0" y="307276"/>
                </a:lnTo>
                <a:lnTo>
                  <a:pt x="0" y="306628"/>
                </a:lnTo>
                <a:lnTo>
                  <a:pt x="40513" y="0"/>
                </a:lnTo>
                <a:lnTo>
                  <a:pt x="35115" y="355"/>
                </a:lnTo>
                <a:lnTo>
                  <a:pt x="23537" y="641"/>
                </a:lnTo>
                <a:lnTo>
                  <a:pt x="12700" y="832"/>
                </a:lnTo>
                <a:lnTo>
                  <a:pt x="9525" y="901"/>
                </a:lnTo>
                <a:lnTo>
                  <a:pt x="18265" y="832"/>
                </a:lnTo>
                <a:lnTo>
                  <a:pt x="33643" y="641"/>
                </a:lnTo>
                <a:lnTo>
                  <a:pt x="48281" y="355"/>
                </a:lnTo>
                <a:lnTo>
                  <a:pt x="54800" y="0"/>
                </a:lnTo>
                <a:lnTo>
                  <a:pt x="19050" y="3066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2" name="object 1182"/>
          <p:cNvSpPr/>
          <p:nvPr/>
        </p:nvSpPr>
        <p:spPr>
          <a:xfrm>
            <a:off x="942474" y="2886209"/>
            <a:ext cx="32140" cy="181034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3" name="object 1183"/>
          <p:cNvSpPr/>
          <p:nvPr/>
        </p:nvSpPr>
        <p:spPr>
          <a:xfrm>
            <a:off x="942396" y="2886161"/>
            <a:ext cx="32496" cy="181162"/>
          </a:xfrm>
          <a:custGeom>
            <a:avLst/>
            <a:gdLst/>
            <a:ahLst/>
            <a:cxnLst/>
            <a:rect l="l" t="t" r="r" b="b"/>
            <a:pathLst>
              <a:path w="55244" h="307975">
                <a:moveTo>
                  <a:pt x="19050" y="306628"/>
                </a:moveTo>
                <a:lnTo>
                  <a:pt x="19050" y="307276"/>
                </a:lnTo>
                <a:lnTo>
                  <a:pt x="14782" y="307822"/>
                </a:lnTo>
                <a:lnTo>
                  <a:pt x="9525" y="307822"/>
                </a:lnTo>
                <a:lnTo>
                  <a:pt x="4267" y="307822"/>
                </a:lnTo>
                <a:lnTo>
                  <a:pt x="0" y="307276"/>
                </a:lnTo>
                <a:lnTo>
                  <a:pt x="0" y="306628"/>
                </a:lnTo>
                <a:lnTo>
                  <a:pt x="40513" y="0"/>
                </a:lnTo>
                <a:lnTo>
                  <a:pt x="35115" y="355"/>
                </a:lnTo>
                <a:lnTo>
                  <a:pt x="23537" y="641"/>
                </a:lnTo>
                <a:lnTo>
                  <a:pt x="12700" y="832"/>
                </a:lnTo>
                <a:lnTo>
                  <a:pt x="9525" y="901"/>
                </a:lnTo>
                <a:lnTo>
                  <a:pt x="18265" y="832"/>
                </a:lnTo>
                <a:lnTo>
                  <a:pt x="33643" y="641"/>
                </a:lnTo>
                <a:lnTo>
                  <a:pt x="48281" y="355"/>
                </a:lnTo>
                <a:lnTo>
                  <a:pt x="54800" y="0"/>
                </a:lnTo>
                <a:lnTo>
                  <a:pt x="19050" y="3066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4" name="object 1184"/>
          <p:cNvSpPr txBox="1"/>
          <p:nvPr/>
        </p:nvSpPr>
        <p:spPr>
          <a:xfrm>
            <a:off x="1844908" y="3143513"/>
            <a:ext cx="297329" cy="155208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7470" marR="2988" indent="90015" defTabSz="537850">
              <a:lnSpc>
                <a:spcPct val="104200"/>
              </a:lnSpc>
              <a:spcBef>
                <a:spcPts val="35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Fuel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fab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ic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5" name="object 1185"/>
          <p:cNvSpPr/>
          <p:nvPr/>
        </p:nvSpPr>
        <p:spPr>
          <a:xfrm>
            <a:off x="1841305" y="3016481"/>
            <a:ext cx="180900" cy="23181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6" name="object 1186"/>
          <p:cNvSpPr/>
          <p:nvPr/>
        </p:nvSpPr>
        <p:spPr>
          <a:xfrm>
            <a:off x="1841307" y="3016476"/>
            <a:ext cx="181162" cy="23532"/>
          </a:xfrm>
          <a:custGeom>
            <a:avLst/>
            <a:gdLst/>
            <a:ahLst/>
            <a:cxnLst/>
            <a:rect l="l" t="t" r="r" b="b"/>
            <a:pathLst>
              <a:path w="307975" h="40004">
                <a:moveTo>
                  <a:pt x="135661" y="6400"/>
                </a:moveTo>
                <a:lnTo>
                  <a:pt x="307530" y="0"/>
                </a:lnTo>
                <a:lnTo>
                  <a:pt x="184772" y="39420"/>
                </a:lnTo>
                <a:lnTo>
                  <a:pt x="0" y="39420"/>
                </a:lnTo>
                <a:lnTo>
                  <a:pt x="135661" y="64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" name="object 1187"/>
          <p:cNvSpPr/>
          <p:nvPr/>
        </p:nvSpPr>
        <p:spPr>
          <a:xfrm>
            <a:off x="1943921" y="2954931"/>
            <a:ext cx="204814" cy="19424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8" name="object 1188"/>
          <p:cNvSpPr/>
          <p:nvPr/>
        </p:nvSpPr>
        <p:spPr>
          <a:xfrm>
            <a:off x="1943915" y="2954931"/>
            <a:ext cx="205068" cy="19424"/>
          </a:xfrm>
          <a:custGeom>
            <a:avLst/>
            <a:gdLst/>
            <a:ahLst/>
            <a:cxnLst/>
            <a:rect l="l" t="t" r="r" b="b"/>
            <a:pathLst>
              <a:path w="348614" h="33020">
                <a:moveTo>
                  <a:pt x="135674" y="0"/>
                </a:moveTo>
                <a:lnTo>
                  <a:pt x="348208" y="0"/>
                </a:lnTo>
                <a:lnTo>
                  <a:pt x="225437" y="33020"/>
                </a:lnTo>
                <a:lnTo>
                  <a:pt x="0" y="33020"/>
                </a:lnTo>
                <a:lnTo>
                  <a:pt x="13567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9" name="object 1189"/>
          <p:cNvSpPr/>
          <p:nvPr/>
        </p:nvSpPr>
        <p:spPr>
          <a:xfrm>
            <a:off x="1947456" y="2922659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6637" y="0"/>
                </a:moveTo>
                <a:lnTo>
                  <a:pt x="4787" y="0"/>
                </a:lnTo>
                <a:lnTo>
                  <a:pt x="0" y="596"/>
                </a:lnTo>
                <a:lnTo>
                  <a:pt x="0" y="2082"/>
                </a:lnTo>
                <a:lnTo>
                  <a:pt x="4787" y="2667"/>
                </a:lnTo>
                <a:lnTo>
                  <a:pt x="16637" y="2667"/>
                </a:lnTo>
                <a:lnTo>
                  <a:pt x="21424" y="2082"/>
                </a:lnTo>
                <a:lnTo>
                  <a:pt x="21424" y="596"/>
                </a:lnTo>
                <a:lnTo>
                  <a:pt x="166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0" name="object 1190"/>
          <p:cNvSpPr/>
          <p:nvPr/>
        </p:nvSpPr>
        <p:spPr>
          <a:xfrm>
            <a:off x="1947456" y="2922659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424" y="1333"/>
                </a:moveTo>
                <a:lnTo>
                  <a:pt x="21424" y="2082"/>
                </a:lnTo>
                <a:lnTo>
                  <a:pt x="16637" y="2667"/>
                </a:lnTo>
                <a:lnTo>
                  <a:pt x="10706" y="2667"/>
                </a:lnTo>
                <a:lnTo>
                  <a:pt x="4787" y="2667"/>
                </a:lnTo>
                <a:lnTo>
                  <a:pt x="0" y="2082"/>
                </a:lnTo>
                <a:lnTo>
                  <a:pt x="0" y="1333"/>
                </a:lnTo>
                <a:lnTo>
                  <a:pt x="0" y="596"/>
                </a:lnTo>
                <a:lnTo>
                  <a:pt x="4787" y="0"/>
                </a:lnTo>
                <a:lnTo>
                  <a:pt x="10706" y="0"/>
                </a:lnTo>
                <a:lnTo>
                  <a:pt x="16637" y="0"/>
                </a:lnTo>
                <a:lnTo>
                  <a:pt x="21424" y="596"/>
                </a:lnTo>
                <a:lnTo>
                  <a:pt x="21424" y="13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1" name="object 1191"/>
          <p:cNvSpPr/>
          <p:nvPr/>
        </p:nvSpPr>
        <p:spPr>
          <a:xfrm>
            <a:off x="1945348" y="2923965"/>
            <a:ext cx="16809" cy="103221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2" name="object 1192"/>
          <p:cNvSpPr/>
          <p:nvPr/>
        </p:nvSpPr>
        <p:spPr>
          <a:xfrm>
            <a:off x="1945351" y="2923967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75"/>
                </a:lnTo>
                <a:lnTo>
                  <a:pt x="22186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75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3" name="object 1193"/>
          <p:cNvSpPr/>
          <p:nvPr/>
        </p:nvSpPr>
        <p:spPr>
          <a:xfrm>
            <a:off x="1925008" y="2929204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6624" y="0"/>
                </a:moveTo>
                <a:lnTo>
                  <a:pt x="4787" y="0"/>
                </a:lnTo>
                <a:lnTo>
                  <a:pt x="0" y="584"/>
                </a:lnTo>
                <a:lnTo>
                  <a:pt x="0" y="2082"/>
                </a:lnTo>
                <a:lnTo>
                  <a:pt x="4787" y="2667"/>
                </a:lnTo>
                <a:lnTo>
                  <a:pt x="16624" y="2667"/>
                </a:lnTo>
                <a:lnTo>
                  <a:pt x="21424" y="2082"/>
                </a:lnTo>
                <a:lnTo>
                  <a:pt x="21424" y="584"/>
                </a:lnTo>
                <a:lnTo>
                  <a:pt x="16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4" name="object 1194"/>
          <p:cNvSpPr/>
          <p:nvPr/>
        </p:nvSpPr>
        <p:spPr>
          <a:xfrm>
            <a:off x="1925008" y="2929204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424" y="1333"/>
                </a:moveTo>
                <a:lnTo>
                  <a:pt x="21424" y="2082"/>
                </a:lnTo>
                <a:lnTo>
                  <a:pt x="16624" y="2667"/>
                </a:lnTo>
                <a:lnTo>
                  <a:pt x="10706" y="2667"/>
                </a:lnTo>
                <a:lnTo>
                  <a:pt x="4787" y="2667"/>
                </a:lnTo>
                <a:lnTo>
                  <a:pt x="0" y="2082"/>
                </a:lnTo>
                <a:lnTo>
                  <a:pt x="0" y="1333"/>
                </a:lnTo>
                <a:lnTo>
                  <a:pt x="0" y="584"/>
                </a:lnTo>
                <a:lnTo>
                  <a:pt x="4787" y="0"/>
                </a:lnTo>
                <a:lnTo>
                  <a:pt x="10706" y="0"/>
                </a:lnTo>
                <a:lnTo>
                  <a:pt x="16624" y="0"/>
                </a:lnTo>
                <a:lnTo>
                  <a:pt x="21424" y="584"/>
                </a:lnTo>
                <a:lnTo>
                  <a:pt x="21424" y="13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5" name="object 1195"/>
          <p:cNvSpPr/>
          <p:nvPr/>
        </p:nvSpPr>
        <p:spPr>
          <a:xfrm>
            <a:off x="1922900" y="2930510"/>
            <a:ext cx="16809" cy="103221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6" name="object 1196"/>
          <p:cNvSpPr/>
          <p:nvPr/>
        </p:nvSpPr>
        <p:spPr>
          <a:xfrm>
            <a:off x="1922903" y="2930511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63"/>
                </a:lnTo>
                <a:lnTo>
                  <a:pt x="22174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63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7" name="object 1197"/>
          <p:cNvSpPr/>
          <p:nvPr/>
        </p:nvSpPr>
        <p:spPr>
          <a:xfrm>
            <a:off x="2002916" y="2904960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1087" y="0"/>
                </a:moveTo>
                <a:lnTo>
                  <a:pt x="3187" y="0"/>
                </a:lnTo>
                <a:lnTo>
                  <a:pt x="0" y="406"/>
                </a:lnTo>
                <a:lnTo>
                  <a:pt x="0" y="1384"/>
                </a:lnTo>
                <a:lnTo>
                  <a:pt x="3187" y="1777"/>
                </a:lnTo>
                <a:lnTo>
                  <a:pt x="11087" y="1777"/>
                </a:lnTo>
                <a:lnTo>
                  <a:pt x="14287" y="1384"/>
                </a:lnTo>
                <a:lnTo>
                  <a:pt x="14287" y="406"/>
                </a:lnTo>
                <a:lnTo>
                  <a:pt x="110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8" name="object 1198"/>
          <p:cNvSpPr/>
          <p:nvPr/>
        </p:nvSpPr>
        <p:spPr>
          <a:xfrm>
            <a:off x="2002916" y="2904960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287" y="888"/>
                </a:moveTo>
                <a:lnTo>
                  <a:pt x="14287" y="1384"/>
                </a:lnTo>
                <a:lnTo>
                  <a:pt x="11087" y="1777"/>
                </a:lnTo>
                <a:lnTo>
                  <a:pt x="7150" y="1777"/>
                </a:lnTo>
                <a:lnTo>
                  <a:pt x="3187" y="1777"/>
                </a:lnTo>
                <a:lnTo>
                  <a:pt x="0" y="1384"/>
                </a:lnTo>
                <a:lnTo>
                  <a:pt x="0" y="888"/>
                </a:lnTo>
                <a:lnTo>
                  <a:pt x="0" y="406"/>
                </a:lnTo>
                <a:lnTo>
                  <a:pt x="3187" y="0"/>
                </a:lnTo>
                <a:lnTo>
                  <a:pt x="7150" y="0"/>
                </a:lnTo>
                <a:lnTo>
                  <a:pt x="11087" y="0"/>
                </a:lnTo>
                <a:lnTo>
                  <a:pt x="14287" y="406"/>
                </a:lnTo>
                <a:lnTo>
                  <a:pt x="14287" y="8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9" name="object 1199"/>
          <p:cNvSpPr/>
          <p:nvPr/>
        </p:nvSpPr>
        <p:spPr>
          <a:xfrm>
            <a:off x="2031550" y="2904960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1087" y="0"/>
                </a:moveTo>
                <a:lnTo>
                  <a:pt x="3200" y="0"/>
                </a:lnTo>
                <a:lnTo>
                  <a:pt x="0" y="406"/>
                </a:lnTo>
                <a:lnTo>
                  <a:pt x="0" y="1384"/>
                </a:lnTo>
                <a:lnTo>
                  <a:pt x="3200" y="1777"/>
                </a:lnTo>
                <a:lnTo>
                  <a:pt x="11087" y="1777"/>
                </a:lnTo>
                <a:lnTo>
                  <a:pt x="14287" y="1384"/>
                </a:lnTo>
                <a:lnTo>
                  <a:pt x="14287" y="406"/>
                </a:lnTo>
                <a:lnTo>
                  <a:pt x="110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0" name="object 1200"/>
          <p:cNvSpPr/>
          <p:nvPr/>
        </p:nvSpPr>
        <p:spPr>
          <a:xfrm>
            <a:off x="2031550" y="2904960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287" y="888"/>
                </a:moveTo>
                <a:lnTo>
                  <a:pt x="14287" y="1384"/>
                </a:lnTo>
                <a:lnTo>
                  <a:pt x="11087" y="1777"/>
                </a:lnTo>
                <a:lnTo>
                  <a:pt x="7150" y="1777"/>
                </a:lnTo>
                <a:lnTo>
                  <a:pt x="3200" y="1777"/>
                </a:lnTo>
                <a:lnTo>
                  <a:pt x="0" y="1384"/>
                </a:lnTo>
                <a:lnTo>
                  <a:pt x="0" y="888"/>
                </a:lnTo>
                <a:lnTo>
                  <a:pt x="0" y="406"/>
                </a:lnTo>
                <a:lnTo>
                  <a:pt x="3200" y="0"/>
                </a:lnTo>
                <a:lnTo>
                  <a:pt x="7150" y="0"/>
                </a:lnTo>
                <a:lnTo>
                  <a:pt x="11087" y="0"/>
                </a:lnTo>
                <a:lnTo>
                  <a:pt x="14287" y="406"/>
                </a:lnTo>
                <a:lnTo>
                  <a:pt x="14287" y="8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1" name="object 1201"/>
          <p:cNvSpPr/>
          <p:nvPr/>
        </p:nvSpPr>
        <p:spPr>
          <a:xfrm>
            <a:off x="1841463" y="2974026"/>
            <a:ext cx="235062" cy="151234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2" name="object 1202"/>
          <p:cNvSpPr/>
          <p:nvPr/>
        </p:nvSpPr>
        <p:spPr>
          <a:xfrm>
            <a:off x="1841463" y="2974021"/>
            <a:ext cx="235324" cy="151279"/>
          </a:xfrm>
          <a:custGeom>
            <a:avLst/>
            <a:gdLst/>
            <a:ahLst/>
            <a:cxnLst/>
            <a:rect l="l" t="t" r="r" b="b"/>
            <a:pathLst>
              <a:path w="400050" h="257175">
                <a:moveTo>
                  <a:pt x="0" y="111861"/>
                </a:moveTo>
                <a:lnTo>
                  <a:pt x="171716" y="111861"/>
                </a:lnTo>
                <a:lnTo>
                  <a:pt x="172046" y="0"/>
                </a:lnTo>
                <a:lnTo>
                  <a:pt x="399605" y="0"/>
                </a:lnTo>
                <a:lnTo>
                  <a:pt x="399605" y="257124"/>
                </a:lnTo>
                <a:lnTo>
                  <a:pt x="0" y="250736"/>
                </a:lnTo>
                <a:lnTo>
                  <a:pt x="0" y="11186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3" name="object 1203"/>
          <p:cNvSpPr/>
          <p:nvPr/>
        </p:nvSpPr>
        <p:spPr>
          <a:xfrm>
            <a:off x="2076524" y="2955798"/>
            <a:ext cx="71598" cy="17054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4" name="object 1204"/>
          <p:cNvSpPr/>
          <p:nvPr/>
        </p:nvSpPr>
        <p:spPr>
          <a:xfrm>
            <a:off x="2076523" y="2955800"/>
            <a:ext cx="71718" cy="170703"/>
          </a:xfrm>
          <a:custGeom>
            <a:avLst/>
            <a:gdLst/>
            <a:ahLst/>
            <a:cxnLst/>
            <a:rect l="l" t="t" r="r" b="b"/>
            <a:pathLst>
              <a:path w="121920" h="290195">
                <a:moveTo>
                  <a:pt x="121716" y="232790"/>
                </a:moveTo>
                <a:lnTo>
                  <a:pt x="0" y="289940"/>
                </a:lnTo>
                <a:lnTo>
                  <a:pt x="0" y="31546"/>
                </a:lnTo>
                <a:lnTo>
                  <a:pt x="121716" y="0"/>
                </a:lnTo>
                <a:lnTo>
                  <a:pt x="121716" y="23279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5" name="object 1205"/>
          <p:cNvSpPr/>
          <p:nvPr/>
        </p:nvSpPr>
        <p:spPr>
          <a:xfrm>
            <a:off x="1877777" y="3090985"/>
            <a:ext cx="170822" cy="4882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6" name="object 1206"/>
          <p:cNvSpPr/>
          <p:nvPr/>
        </p:nvSpPr>
        <p:spPr>
          <a:xfrm>
            <a:off x="1877784" y="3090986"/>
            <a:ext cx="171076" cy="48932"/>
          </a:xfrm>
          <a:custGeom>
            <a:avLst/>
            <a:gdLst/>
            <a:ahLst/>
            <a:cxnLst/>
            <a:rect l="l" t="t" r="r" b="b"/>
            <a:pathLst>
              <a:path w="290829" h="83185">
                <a:moveTo>
                  <a:pt x="0" y="0"/>
                </a:moveTo>
                <a:lnTo>
                  <a:pt x="290398" y="0"/>
                </a:lnTo>
                <a:lnTo>
                  <a:pt x="290398" y="82994"/>
                </a:lnTo>
                <a:lnTo>
                  <a:pt x="0" y="829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7" name="object 1207"/>
          <p:cNvSpPr/>
          <p:nvPr/>
        </p:nvSpPr>
        <p:spPr>
          <a:xfrm>
            <a:off x="2048599" y="3082723"/>
            <a:ext cx="27940" cy="56529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8" name="object 1208"/>
          <p:cNvSpPr/>
          <p:nvPr/>
        </p:nvSpPr>
        <p:spPr>
          <a:xfrm>
            <a:off x="2048603" y="3082724"/>
            <a:ext cx="28015" cy="56776"/>
          </a:xfrm>
          <a:custGeom>
            <a:avLst/>
            <a:gdLst/>
            <a:ahLst/>
            <a:cxnLst/>
            <a:rect l="l" t="t" r="r" b="b"/>
            <a:pathLst>
              <a:path w="47625" h="96520">
                <a:moveTo>
                  <a:pt x="47498" y="74269"/>
                </a:moveTo>
                <a:lnTo>
                  <a:pt x="0" y="96100"/>
                </a:lnTo>
                <a:lnTo>
                  <a:pt x="0" y="14312"/>
                </a:lnTo>
                <a:lnTo>
                  <a:pt x="47498" y="0"/>
                </a:lnTo>
                <a:lnTo>
                  <a:pt x="47498" y="742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9" name="object 1209"/>
          <p:cNvSpPr/>
          <p:nvPr/>
        </p:nvSpPr>
        <p:spPr>
          <a:xfrm>
            <a:off x="1877478" y="3081901"/>
            <a:ext cx="198994" cy="8621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0" name="object 1210"/>
          <p:cNvSpPr/>
          <p:nvPr/>
        </p:nvSpPr>
        <p:spPr>
          <a:xfrm>
            <a:off x="1877480" y="3081902"/>
            <a:ext cx="199091" cy="8965"/>
          </a:xfrm>
          <a:custGeom>
            <a:avLst/>
            <a:gdLst/>
            <a:ahLst/>
            <a:cxnLst/>
            <a:rect l="l" t="t" r="r" b="b"/>
            <a:pathLst>
              <a:path w="338454" h="15239">
                <a:moveTo>
                  <a:pt x="53276" y="0"/>
                </a:moveTo>
                <a:lnTo>
                  <a:pt x="338289" y="431"/>
                </a:lnTo>
                <a:lnTo>
                  <a:pt x="290918" y="14655"/>
                </a:lnTo>
                <a:lnTo>
                  <a:pt x="0" y="14655"/>
                </a:lnTo>
                <a:lnTo>
                  <a:pt x="5327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1" name="object 1211"/>
          <p:cNvSpPr/>
          <p:nvPr/>
        </p:nvSpPr>
        <p:spPr>
          <a:xfrm>
            <a:off x="1886405" y="3102834"/>
            <a:ext cx="7471" cy="30293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2" name="object 1212"/>
          <p:cNvSpPr/>
          <p:nvPr/>
        </p:nvSpPr>
        <p:spPr>
          <a:xfrm>
            <a:off x="1886405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3" name="object 1213"/>
          <p:cNvSpPr/>
          <p:nvPr/>
        </p:nvSpPr>
        <p:spPr>
          <a:xfrm>
            <a:off x="1901384" y="3102834"/>
            <a:ext cx="7471" cy="30293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4" name="object 1214"/>
          <p:cNvSpPr/>
          <p:nvPr/>
        </p:nvSpPr>
        <p:spPr>
          <a:xfrm>
            <a:off x="1901369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5" name="object 1215"/>
          <p:cNvSpPr/>
          <p:nvPr/>
        </p:nvSpPr>
        <p:spPr>
          <a:xfrm>
            <a:off x="1916332" y="3102834"/>
            <a:ext cx="7471" cy="30293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6" name="object 1216"/>
          <p:cNvSpPr/>
          <p:nvPr/>
        </p:nvSpPr>
        <p:spPr>
          <a:xfrm>
            <a:off x="1916332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7" name="object 1217"/>
          <p:cNvSpPr/>
          <p:nvPr/>
        </p:nvSpPr>
        <p:spPr>
          <a:xfrm>
            <a:off x="1931296" y="3102834"/>
            <a:ext cx="22434" cy="30293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8" name="object 1218"/>
          <p:cNvSpPr/>
          <p:nvPr/>
        </p:nvSpPr>
        <p:spPr>
          <a:xfrm>
            <a:off x="1931296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9" name="object 1219"/>
          <p:cNvSpPr/>
          <p:nvPr/>
        </p:nvSpPr>
        <p:spPr>
          <a:xfrm>
            <a:off x="1946252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0" name="object 1220"/>
          <p:cNvSpPr/>
          <p:nvPr/>
        </p:nvSpPr>
        <p:spPr>
          <a:xfrm>
            <a:off x="1961216" y="3102834"/>
            <a:ext cx="7471" cy="30293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1" name="object 1221"/>
          <p:cNvSpPr/>
          <p:nvPr/>
        </p:nvSpPr>
        <p:spPr>
          <a:xfrm>
            <a:off x="1961216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2" name="object 1222"/>
          <p:cNvSpPr/>
          <p:nvPr/>
        </p:nvSpPr>
        <p:spPr>
          <a:xfrm>
            <a:off x="1976179" y="3102834"/>
            <a:ext cx="7471" cy="30293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3" name="object 1223"/>
          <p:cNvSpPr/>
          <p:nvPr/>
        </p:nvSpPr>
        <p:spPr>
          <a:xfrm>
            <a:off x="1976179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4" name="object 1224"/>
          <p:cNvSpPr/>
          <p:nvPr/>
        </p:nvSpPr>
        <p:spPr>
          <a:xfrm>
            <a:off x="1991135" y="3102834"/>
            <a:ext cx="7471" cy="30293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5" name="object 1225"/>
          <p:cNvSpPr/>
          <p:nvPr/>
        </p:nvSpPr>
        <p:spPr>
          <a:xfrm>
            <a:off x="1991143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6" name="object 1226"/>
          <p:cNvSpPr/>
          <p:nvPr/>
        </p:nvSpPr>
        <p:spPr>
          <a:xfrm>
            <a:off x="2006106" y="3102834"/>
            <a:ext cx="7471" cy="30293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7" name="object 1227"/>
          <p:cNvSpPr/>
          <p:nvPr/>
        </p:nvSpPr>
        <p:spPr>
          <a:xfrm>
            <a:off x="2006106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" name="object 1228"/>
          <p:cNvSpPr/>
          <p:nvPr/>
        </p:nvSpPr>
        <p:spPr>
          <a:xfrm>
            <a:off x="2021063" y="3102834"/>
            <a:ext cx="7471" cy="30293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" name="object 1229"/>
          <p:cNvSpPr/>
          <p:nvPr/>
        </p:nvSpPr>
        <p:spPr>
          <a:xfrm>
            <a:off x="2021070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0" name="object 1230"/>
          <p:cNvSpPr/>
          <p:nvPr/>
        </p:nvSpPr>
        <p:spPr>
          <a:xfrm>
            <a:off x="2036026" y="3102834"/>
            <a:ext cx="7471" cy="30293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1" name="object 1231"/>
          <p:cNvSpPr/>
          <p:nvPr/>
        </p:nvSpPr>
        <p:spPr>
          <a:xfrm>
            <a:off x="2036026" y="3102819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2" name="object 1232"/>
          <p:cNvSpPr/>
          <p:nvPr/>
        </p:nvSpPr>
        <p:spPr>
          <a:xfrm>
            <a:off x="1852631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3" name="object 1233"/>
          <p:cNvSpPr/>
          <p:nvPr/>
        </p:nvSpPr>
        <p:spPr>
          <a:xfrm>
            <a:off x="1852638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4" name="object 1234"/>
          <p:cNvSpPr/>
          <p:nvPr/>
        </p:nvSpPr>
        <p:spPr>
          <a:xfrm>
            <a:off x="1867602" y="3056584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5" name="object 1235"/>
          <p:cNvSpPr/>
          <p:nvPr/>
        </p:nvSpPr>
        <p:spPr>
          <a:xfrm>
            <a:off x="1867602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6" name="object 1236"/>
          <p:cNvSpPr/>
          <p:nvPr/>
        </p:nvSpPr>
        <p:spPr>
          <a:xfrm>
            <a:off x="1882558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7" name="object 1237"/>
          <p:cNvSpPr/>
          <p:nvPr/>
        </p:nvSpPr>
        <p:spPr>
          <a:xfrm>
            <a:off x="1882565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8" name="object 1238"/>
          <p:cNvSpPr/>
          <p:nvPr/>
        </p:nvSpPr>
        <p:spPr>
          <a:xfrm>
            <a:off x="1897522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9" name="object 1239"/>
          <p:cNvSpPr/>
          <p:nvPr/>
        </p:nvSpPr>
        <p:spPr>
          <a:xfrm>
            <a:off x="1897522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0" name="object 1240"/>
          <p:cNvSpPr/>
          <p:nvPr/>
        </p:nvSpPr>
        <p:spPr>
          <a:xfrm>
            <a:off x="1912477" y="3056584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1" name="object 1241"/>
          <p:cNvSpPr/>
          <p:nvPr/>
        </p:nvSpPr>
        <p:spPr>
          <a:xfrm>
            <a:off x="1912477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2" name="object 1242"/>
          <p:cNvSpPr/>
          <p:nvPr/>
        </p:nvSpPr>
        <p:spPr>
          <a:xfrm>
            <a:off x="1927449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3" name="object 1243"/>
          <p:cNvSpPr/>
          <p:nvPr/>
        </p:nvSpPr>
        <p:spPr>
          <a:xfrm>
            <a:off x="1927441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4" name="object 1244"/>
          <p:cNvSpPr/>
          <p:nvPr/>
        </p:nvSpPr>
        <p:spPr>
          <a:xfrm>
            <a:off x="1942397" y="3056584"/>
            <a:ext cx="7478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5" name="object 1245"/>
          <p:cNvSpPr/>
          <p:nvPr/>
        </p:nvSpPr>
        <p:spPr>
          <a:xfrm>
            <a:off x="1942405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6" name="object 1246"/>
          <p:cNvSpPr/>
          <p:nvPr/>
        </p:nvSpPr>
        <p:spPr>
          <a:xfrm>
            <a:off x="1957369" y="3056584"/>
            <a:ext cx="7485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7" name="object 1247"/>
          <p:cNvSpPr/>
          <p:nvPr/>
        </p:nvSpPr>
        <p:spPr>
          <a:xfrm>
            <a:off x="1957369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8" name="object 1248"/>
          <p:cNvSpPr/>
          <p:nvPr/>
        </p:nvSpPr>
        <p:spPr>
          <a:xfrm>
            <a:off x="1972332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9" name="object 1249"/>
          <p:cNvSpPr/>
          <p:nvPr/>
        </p:nvSpPr>
        <p:spPr>
          <a:xfrm>
            <a:off x="1972332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0" name="object 1250"/>
          <p:cNvSpPr/>
          <p:nvPr/>
        </p:nvSpPr>
        <p:spPr>
          <a:xfrm>
            <a:off x="1987296" y="3056584"/>
            <a:ext cx="7478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1" name="object 1251"/>
          <p:cNvSpPr/>
          <p:nvPr/>
        </p:nvSpPr>
        <p:spPr>
          <a:xfrm>
            <a:off x="1987296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2" name="object 1252"/>
          <p:cNvSpPr/>
          <p:nvPr/>
        </p:nvSpPr>
        <p:spPr>
          <a:xfrm>
            <a:off x="2002252" y="3056584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3" name="object 1253"/>
          <p:cNvSpPr/>
          <p:nvPr/>
        </p:nvSpPr>
        <p:spPr>
          <a:xfrm>
            <a:off x="2002259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4" name="object 1254"/>
          <p:cNvSpPr/>
          <p:nvPr/>
        </p:nvSpPr>
        <p:spPr>
          <a:xfrm>
            <a:off x="2017215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5" name="object 1255"/>
          <p:cNvSpPr/>
          <p:nvPr/>
        </p:nvSpPr>
        <p:spPr>
          <a:xfrm>
            <a:off x="2017215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6" name="object 1256"/>
          <p:cNvSpPr/>
          <p:nvPr/>
        </p:nvSpPr>
        <p:spPr>
          <a:xfrm>
            <a:off x="2032179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7" name="object 1257"/>
          <p:cNvSpPr/>
          <p:nvPr/>
        </p:nvSpPr>
        <p:spPr>
          <a:xfrm>
            <a:off x="2032179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8" name="object 1258"/>
          <p:cNvSpPr/>
          <p:nvPr/>
        </p:nvSpPr>
        <p:spPr>
          <a:xfrm>
            <a:off x="2047143" y="3056584"/>
            <a:ext cx="7471" cy="1163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9" name="object 1259"/>
          <p:cNvSpPr/>
          <p:nvPr/>
        </p:nvSpPr>
        <p:spPr>
          <a:xfrm>
            <a:off x="2047143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0" name="object 1260"/>
          <p:cNvSpPr/>
          <p:nvPr/>
        </p:nvSpPr>
        <p:spPr>
          <a:xfrm>
            <a:off x="2062106" y="3056584"/>
            <a:ext cx="7471" cy="1163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1" name="object 1261"/>
          <p:cNvSpPr/>
          <p:nvPr/>
        </p:nvSpPr>
        <p:spPr>
          <a:xfrm>
            <a:off x="2062106" y="3056584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73"/>
                </a:moveTo>
                <a:lnTo>
                  <a:pt x="0" y="19773"/>
                </a:lnTo>
                <a:lnTo>
                  <a:pt x="0" y="0"/>
                </a:lnTo>
                <a:lnTo>
                  <a:pt x="12700" y="0"/>
                </a:lnTo>
                <a:lnTo>
                  <a:pt x="12700" y="197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2" name="object 1262"/>
          <p:cNvSpPr/>
          <p:nvPr/>
        </p:nvSpPr>
        <p:spPr>
          <a:xfrm>
            <a:off x="2001512" y="2905835"/>
            <a:ext cx="11206" cy="18106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3" name="object 1263"/>
          <p:cNvSpPr/>
          <p:nvPr/>
        </p:nvSpPr>
        <p:spPr>
          <a:xfrm>
            <a:off x="2001515" y="2905830"/>
            <a:ext cx="11206" cy="181162"/>
          </a:xfrm>
          <a:custGeom>
            <a:avLst/>
            <a:gdLst/>
            <a:ahLst/>
            <a:cxnLst/>
            <a:rect l="l" t="t" r="r" b="b"/>
            <a:pathLst>
              <a:path w="19050" h="307975">
                <a:moveTo>
                  <a:pt x="19050" y="306628"/>
                </a:moveTo>
                <a:lnTo>
                  <a:pt x="19050" y="307276"/>
                </a:lnTo>
                <a:lnTo>
                  <a:pt x="14782" y="307822"/>
                </a:lnTo>
                <a:lnTo>
                  <a:pt x="9525" y="307822"/>
                </a:lnTo>
                <a:lnTo>
                  <a:pt x="4254" y="307822"/>
                </a:lnTo>
                <a:lnTo>
                  <a:pt x="0" y="307276"/>
                </a:lnTo>
                <a:lnTo>
                  <a:pt x="0" y="306628"/>
                </a:lnTo>
                <a:lnTo>
                  <a:pt x="2387" y="0"/>
                </a:lnTo>
                <a:lnTo>
                  <a:pt x="2387" y="508"/>
                </a:lnTo>
                <a:lnTo>
                  <a:pt x="5575" y="901"/>
                </a:lnTo>
                <a:lnTo>
                  <a:pt x="9525" y="901"/>
                </a:lnTo>
                <a:lnTo>
                  <a:pt x="13474" y="901"/>
                </a:lnTo>
                <a:lnTo>
                  <a:pt x="16675" y="508"/>
                </a:lnTo>
                <a:lnTo>
                  <a:pt x="16675" y="0"/>
                </a:lnTo>
                <a:lnTo>
                  <a:pt x="19050" y="3066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4" name="object 1264"/>
          <p:cNvSpPr/>
          <p:nvPr/>
        </p:nvSpPr>
        <p:spPr>
          <a:xfrm>
            <a:off x="2030147" y="2905835"/>
            <a:ext cx="11213" cy="18106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5" name="object 1265"/>
          <p:cNvSpPr/>
          <p:nvPr/>
        </p:nvSpPr>
        <p:spPr>
          <a:xfrm>
            <a:off x="2030150" y="2905830"/>
            <a:ext cx="11206" cy="181162"/>
          </a:xfrm>
          <a:custGeom>
            <a:avLst/>
            <a:gdLst/>
            <a:ahLst/>
            <a:cxnLst/>
            <a:rect l="l" t="t" r="r" b="b"/>
            <a:pathLst>
              <a:path w="19050" h="307975">
                <a:moveTo>
                  <a:pt x="19050" y="306628"/>
                </a:moveTo>
                <a:lnTo>
                  <a:pt x="19050" y="307276"/>
                </a:lnTo>
                <a:lnTo>
                  <a:pt x="14782" y="307822"/>
                </a:lnTo>
                <a:lnTo>
                  <a:pt x="9525" y="307822"/>
                </a:lnTo>
                <a:lnTo>
                  <a:pt x="4267" y="307822"/>
                </a:lnTo>
                <a:lnTo>
                  <a:pt x="0" y="307276"/>
                </a:lnTo>
                <a:lnTo>
                  <a:pt x="0" y="306628"/>
                </a:lnTo>
                <a:lnTo>
                  <a:pt x="2387" y="0"/>
                </a:lnTo>
                <a:lnTo>
                  <a:pt x="2387" y="508"/>
                </a:lnTo>
                <a:lnTo>
                  <a:pt x="5575" y="901"/>
                </a:lnTo>
                <a:lnTo>
                  <a:pt x="9525" y="901"/>
                </a:lnTo>
                <a:lnTo>
                  <a:pt x="13474" y="901"/>
                </a:lnTo>
                <a:lnTo>
                  <a:pt x="16675" y="508"/>
                </a:lnTo>
                <a:lnTo>
                  <a:pt x="16675" y="0"/>
                </a:lnTo>
                <a:lnTo>
                  <a:pt x="19050" y="3066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6" name="object 1266"/>
          <p:cNvSpPr txBox="1"/>
          <p:nvPr/>
        </p:nvSpPr>
        <p:spPr>
          <a:xfrm>
            <a:off x="2337725" y="4735273"/>
            <a:ext cx="297329" cy="155208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7470" marR="2988" indent="36230" defTabSz="537850">
              <a:lnSpc>
                <a:spcPct val="104200"/>
              </a:lnSpc>
              <a:spcBef>
                <a:spcPts val="35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Pu parts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fab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ic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7" name="object 1267"/>
          <p:cNvSpPr/>
          <p:nvPr/>
        </p:nvSpPr>
        <p:spPr>
          <a:xfrm>
            <a:off x="2334125" y="4615755"/>
            <a:ext cx="180908" cy="23188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8" name="object 1268"/>
          <p:cNvSpPr/>
          <p:nvPr/>
        </p:nvSpPr>
        <p:spPr>
          <a:xfrm>
            <a:off x="2334125" y="4615758"/>
            <a:ext cx="181162" cy="23532"/>
          </a:xfrm>
          <a:custGeom>
            <a:avLst/>
            <a:gdLst/>
            <a:ahLst/>
            <a:cxnLst/>
            <a:rect l="l" t="t" r="r" b="b"/>
            <a:pathLst>
              <a:path w="307975" h="40004">
                <a:moveTo>
                  <a:pt x="135661" y="6400"/>
                </a:moveTo>
                <a:lnTo>
                  <a:pt x="307530" y="0"/>
                </a:lnTo>
                <a:lnTo>
                  <a:pt x="184772" y="39420"/>
                </a:lnTo>
                <a:lnTo>
                  <a:pt x="0" y="39420"/>
                </a:lnTo>
                <a:lnTo>
                  <a:pt x="135661" y="64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9" name="object 1269"/>
          <p:cNvSpPr/>
          <p:nvPr/>
        </p:nvSpPr>
        <p:spPr>
          <a:xfrm>
            <a:off x="2436734" y="4554220"/>
            <a:ext cx="204828" cy="19416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0" name="object 1270"/>
          <p:cNvSpPr/>
          <p:nvPr/>
        </p:nvSpPr>
        <p:spPr>
          <a:xfrm>
            <a:off x="2436733" y="4554213"/>
            <a:ext cx="205068" cy="19424"/>
          </a:xfrm>
          <a:custGeom>
            <a:avLst/>
            <a:gdLst/>
            <a:ahLst/>
            <a:cxnLst/>
            <a:rect l="l" t="t" r="r" b="b"/>
            <a:pathLst>
              <a:path w="348614" h="33020">
                <a:moveTo>
                  <a:pt x="135674" y="0"/>
                </a:moveTo>
                <a:lnTo>
                  <a:pt x="348208" y="0"/>
                </a:lnTo>
                <a:lnTo>
                  <a:pt x="225437" y="33020"/>
                </a:lnTo>
                <a:lnTo>
                  <a:pt x="0" y="33020"/>
                </a:lnTo>
                <a:lnTo>
                  <a:pt x="13567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1" name="object 1271"/>
          <p:cNvSpPr/>
          <p:nvPr/>
        </p:nvSpPr>
        <p:spPr>
          <a:xfrm>
            <a:off x="2440274" y="4521942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6637" y="0"/>
                </a:moveTo>
                <a:lnTo>
                  <a:pt x="4787" y="0"/>
                </a:lnTo>
                <a:lnTo>
                  <a:pt x="0" y="609"/>
                </a:lnTo>
                <a:lnTo>
                  <a:pt x="0" y="2082"/>
                </a:lnTo>
                <a:lnTo>
                  <a:pt x="4787" y="2666"/>
                </a:lnTo>
                <a:lnTo>
                  <a:pt x="16637" y="2666"/>
                </a:lnTo>
                <a:lnTo>
                  <a:pt x="21424" y="2082"/>
                </a:lnTo>
                <a:lnTo>
                  <a:pt x="21424" y="609"/>
                </a:lnTo>
                <a:lnTo>
                  <a:pt x="166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2" name="object 1272"/>
          <p:cNvSpPr/>
          <p:nvPr/>
        </p:nvSpPr>
        <p:spPr>
          <a:xfrm>
            <a:off x="2440274" y="4521942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424" y="1333"/>
                </a:moveTo>
                <a:lnTo>
                  <a:pt x="21424" y="2082"/>
                </a:lnTo>
                <a:lnTo>
                  <a:pt x="16637" y="2666"/>
                </a:lnTo>
                <a:lnTo>
                  <a:pt x="10706" y="2666"/>
                </a:lnTo>
                <a:lnTo>
                  <a:pt x="4787" y="2666"/>
                </a:lnTo>
                <a:lnTo>
                  <a:pt x="0" y="2082"/>
                </a:lnTo>
                <a:lnTo>
                  <a:pt x="0" y="1333"/>
                </a:lnTo>
                <a:lnTo>
                  <a:pt x="0" y="609"/>
                </a:lnTo>
                <a:lnTo>
                  <a:pt x="4787" y="0"/>
                </a:lnTo>
                <a:lnTo>
                  <a:pt x="10706" y="0"/>
                </a:lnTo>
                <a:lnTo>
                  <a:pt x="16637" y="0"/>
                </a:lnTo>
                <a:lnTo>
                  <a:pt x="21424" y="609"/>
                </a:lnTo>
                <a:lnTo>
                  <a:pt x="21424" y="133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3" name="object 1273"/>
          <p:cNvSpPr/>
          <p:nvPr/>
        </p:nvSpPr>
        <p:spPr>
          <a:xfrm>
            <a:off x="2438168" y="4523254"/>
            <a:ext cx="16809" cy="103214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4" name="object 1274"/>
          <p:cNvSpPr/>
          <p:nvPr/>
        </p:nvSpPr>
        <p:spPr>
          <a:xfrm>
            <a:off x="2438169" y="4523250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75"/>
                </a:lnTo>
                <a:lnTo>
                  <a:pt x="22186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75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5" name="object 1275"/>
          <p:cNvSpPr/>
          <p:nvPr/>
        </p:nvSpPr>
        <p:spPr>
          <a:xfrm>
            <a:off x="2417826" y="4528501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16624" y="0"/>
                </a:moveTo>
                <a:lnTo>
                  <a:pt x="4787" y="0"/>
                </a:lnTo>
                <a:lnTo>
                  <a:pt x="0" y="571"/>
                </a:lnTo>
                <a:lnTo>
                  <a:pt x="0" y="2070"/>
                </a:lnTo>
                <a:lnTo>
                  <a:pt x="4787" y="2654"/>
                </a:lnTo>
                <a:lnTo>
                  <a:pt x="16624" y="2654"/>
                </a:lnTo>
                <a:lnTo>
                  <a:pt x="21424" y="2070"/>
                </a:lnTo>
                <a:lnTo>
                  <a:pt x="21424" y="571"/>
                </a:lnTo>
                <a:lnTo>
                  <a:pt x="16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6" name="object 1276"/>
          <p:cNvSpPr/>
          <p:nvPr/>
        </p:nvSpPr>
        <p:spPr>
          <a:xfrm>
            <a:off x="2417826" y="4528501"/>
            <a:ext cx="12700" cy="1868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21424" y="1320"/>
                </a:moveTo>
                <a:lnTo>
                  <a:pt x="21424" y="2070"/>
                </a:lnTo>
                <a:lnTo>
                  <a:pt x="16624" y="2654"/>
                </a:lnTo>
                <a:lnTo>
                  <a:pt x="10706" y="2654"/>
                </a:lnTo>
                <a:lnTo>
                  <a:pt x="4787" y="2654"/>
                </a:lnTo>
                <a:lnTo>
                  <a:pt x="0" y="2070"/>
                </a:lnTo>
                <a:lnTo>
                  <a:pt x="0" y="1320"/>
                </a:lnTo>
                <a:lnTo>
                  <a:pt x="0" y="571"/>
                </a:lnTo>
                <a:lnTo>
                  <a:pt x="4787" y="0"/>
                </a:lnTo>
                <a:lnTo>
                  <a:pt x="10706" y="0"/>
                </a:lnTo>
                <a:lnTo>
                  <a:pt x="16624" y="0"/>
                </a:lnTo>
                <a:lnTo>
                  <a:pt x="21424" y="571"/>
                </a:lnTo>
                <a:lnTo>
                  <a:pt x="21424" y="13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7" name="object 1277"/>
          <p:cNvSpPr/>
          <p:nvPr/>
        </p:nvSpPr>
        <p:spPr>
          <a:xfrm>
            <a:off x="2415727" y="4529806"/>
            <a:ext cx="16809" cy="103214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8" name="object 1278"/>
          <p:cNvSpPr/>
          <p:nvPr/>
        </p:nvSpPr>
        <p:spPr>
          <a:xfrm>
            <a:off x="2415721" y="4529801"/>
            <a:ext cx="16809" cy="103468"/>
          </a:xfrm>
          <a:custGeom>
            <a:avLst/>
            <a:gdLst/>
            <a:ahLst/>
            <a:cxnLst/>
            <a:rect l="l" t="t" r="r" b="b"/>
            <a:pathLst>
              <a:path w="28575" h="175895">
                <a:moveTo>
                  <a:pt x="28575" y="173685"/>
                </a:moveTo>
                <a:lnTo>
                  <a:pt x="28575" y="174650"/>
                </a:lnTo>
                <a:lnTo>
                  <a:pt x="22174" y="175475"/>
                </a:lnTo>
                <a:lnTo>
                  <a:pt x="14287" y="175475"/>
                </a:lnTo>
                <a:lnTo>
                  <a:pt x="6388" y="175475"/>
                </a:lnTo>
                <a:lnTo>
                  <a:pt x="0" y="174650"/>
                </a:lnTo>
                <a:lnTo>
                  <a:pt x="0" y="173685"/>
                </a:lnTo>
                <a:lnTo>
                  <a:pt x="3568" y="0"/>
                </a:lnTo>
                <a:lnTo>
                  <a:pt x="3568" y="749"/>
                </a:lnTo>
                <a:lnTo>
                  <a:pt x="8369" y="1346"/>
                </a:lnTo>
                <a:lnTo>
                  <a:pt x="14287" y="1346"/>
                </a:lnTo>
                <a:lnTo>
                  <a:pt x="20205" y="1346"/>
                </a:lnTo>
                <a:lnTo>
                  <a:pt x="25006" y="749"/>
                </a:lnTo>
                <a:lnTo>
                  <a:pt x="25006" y="0"/>
                </a:lnTo>
                <a:lnTo>
                  <a:pt x="28575" y="173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9" name="object 1279"/>
          <p:cNvSpPr/>
          <p:nvPr/>
        </p:nvSpPr>
        <p:spPr>
          <a:xfrm>
            <a:off x="2495734" y="450424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1087" y="0"/>
                </a:moveTo>
                <a:lnTo>
                  <a:pt x="3187" y="0"/>
                </a:lnTo>
                <a:lnTo>
                  <a:pt x="0" y="419"/>
                </a:lnTo>
                <a:lnTo>
                  <a:pt x="0" y="1384"/>
                </a:lnTo>
                <a:lnTo>
                  <a:pt x="3187" y="1777"/>
                </a:lnTo>
                <a:lnTo>
                  <a:pt x="11087" y="1777"/>
                </a:lnTo>
                <a:lnTo>
                  <a:pt x="14287" y="1384"/>
                </a:lnTo>
                <a:lnTo>
                  <a:pt x="14287" y="419"/>
                </a:lnTo>
                <a:lnTo>
                  <a:pt x="110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0" name="object 1280"/>
          <p:cNvSpPr/>
          <p:nvPr/>
        </p:nvSpPr>
        <p:spPr>
          <a:xfrm>
            <a:off x="2495734" y="450424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287" y="888"/>
                </a:moveTo>
                <a:lnTo>
                  <a:pt x="14287" y="1384"/>
                </a:lnTo>
                <a:lnTo>
                  <a:pt x="11087" y="1777"/>
                </a:lnTo>
                <a:lnTo>
                  <a:pt x="7150" y="1777"/>
                </a:lnTo>
                <a:lnTo>
                  <a:pt x="3187" y="1777"/>
                </a:lnTo>
                <a:lnTo>
                  <a:pt x="0" y="1384"/>
                </a:lnTo>
                <a:lnTo>
                  <a:pt x="0" y="888"/>
                </a:lnTo>
                <a:lnTo>
                  <a:pt x="0" y="419"/>
                </a:lnTo>
                <a:lnTo>
                  <a:pt x="3187" y="0"/>
                </a:lnTo>
                <a:lnTo>
                  <a:pt x="7150" y="0"/>
                </a:lnTo>
                <a:lnTo>
                  <a:pt x="11087" y="0"/>
                </a:lnTo>
                <a:lnTo>
                  <a:pt x="14287" y="419"/>
                </a:lnTo>
                <a:lnTo>
                  <a:pt x="14287" y="8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1" name="object 1281"/>
          <p:cNvSpPr/>
          <p:nvPr/>
        </p:nvSpPr>
        <p:spPr>
          <a:xfrm>
            <a:off x="2524369" y="450424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1087" y="0"/>
                </a:moveTo>
                <a:lnTo>
                  <a:pt x="3200" y="0"/>
                </a:lnTo>
                <a:lnTo>
                  <a:pt x="0" y="419"/>
                </a:lnTo>
                <a:lnTo>
                  <a:pt x="0" y="1384"/>
                </a:lnTo>
                <a:lnTo>
                  <a:pt x="3200" y="1777"/>
                </a:lnTo>
                <a:lnTo>
                  <a:pt x="11087" y="1777"/>
                </a:lnTo>
                <a:lnTo>
                  <a:pt x="14287" y="1384"/>
                </a:lnTo>
                <a:lnTo>
                  <a:pt x="14287" y="419"/>
                </a:lnTo>
                <a:lnTo>
                  <a:pt x="110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2" name="object 1282"/>
          <p:cNvSpPr/>
          <p:nvPr/>
        </p:nvSpPr>
        <p:spPr>
          <a:xfrm>
            <a:off x="2524369" y="4504241"/>
            <a:ext cx="8591" cy="1121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287" y="888"/>
                </a:moveTo>
                <a:lnTo>
                  <a:pt x="14287" y="1384"/>
                </a:lnTo>
                <a:lnTo>
                  <a:pt x="11087" y="1777"/>
                </a:lnTo>
                <a:lnTo>
                  <a:pt x="7150" y="1777"/>
                </a:lnTo>
                <a:lnTo>
                  <a:pt x="3200" y="1777"/>
                </a:lnTo>
                <a:lnTo>
                  <a:pt x="0" y="1384"/>
                </a:lnTo>
                <a:lnTo>
                  <a:pt x="0" y="888"/>
                </a:lnTo>
                <a:lnTo>
                  <a:pt x="0" y="419"/>
                </a:lnTo>
                <a:lnTo>
                  <a:pt x="3200" y="0"/>
                </a:lnTo>
                <a:lnTo>
                  <a:pt x="7150" y="0"/>
                </a:lnTo>
                <a:lnTo>
                  <a:pt x="11087" y="0"/>
                </a:lnTo>
                <a:lnTo>
                  <a:pt x="14287" y="419"/>
                </a:lnTo>
                <a:lnTo>
                  <a:pt x="14287" y="8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3" name="object 1283"/>
          <p:cNvSpPr/>
          <p:nvPr/>
        </p:nvSpPr>
        <p:spPr>
          <a:xfrm>
            <a:off x="2334283" y="4573315"/>
            <a:ext cx="235062" cy="15124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4" name="object 1284"/>
          <p:cNvSpPr/>
          <p:nvPr/>
        </p:nvSpPr>
        <p:spPr>
          <a:xfrm>
            <a:off x="2334281" y="4573311"/>
            <a:ext cx="235324" cy="151279"/>
          </a:xfrm>
          <a:custGeom>
            <a:avLst/>
            <a:gdLst/>
            <a:ahLst/>
            <a:cxnLst/>
            <a:rect l="l" t="t" r="r" b="b"/>
            <a:pathLst>
              <a:path w="400050" h="257175">
                <a:moveTo>
                  <a:pt x="0" y="111848"/>
                </a:moveTo>
                <a:lnTo>
                  <a:pt x="171716" y="111848"/>
                </a:lnTo>
                <a:lnTo>
                  <a:pt x="172046" y="0"/>
                </a:lnTo>
                <a:lnTo>
                  <a:pt x="399605" y="0"/>
                </a:lnTo>
                <a:lnTo>
                  <a:pt x="399605" y="257124"/>
                </a:lnTo>
                <a:lnTo>
                  <a:pt x="0" y="250736"/>
                </a:lnTo>
                <a:lnTo>
                  <a:pt x="0" y="1118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5" name="object 1285"/>
          <p:cNvSpPr/>
          <p:nvPr/>
        </p:nvSpPr>
        <p:spPr>
          <a:xfrm>
            <a:off x="2569344" y="4555087"/>
            <a:ext cx="71598" cy="170568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6" name="object 1286"/>
          <p:cNvSpPr/>
          <p:nvPr/>
        </p:nvSpPr>
        <p:spPr>
          <a:xfrm>
            <a:off x="2569342" y="4555090"/>
            <a:ext cx="71718" cy="170703"/>
          </a:xfrm>
          <a:custGeom>
            <a:avLst/>
            <a:gdLst/>
            <a:ahLst/>
            <a:cxnLst/>
            <a:rect l="l" t="t" r="r" b="b"/>
            <a:pathLst>
              <a:path w="121920" h="290195">
                <a:moveTo>
                  <a:pt x="121716" y="232790"/>
                </a:moveTo>
                <a:lnTo>
                  <a:pt x="0" y="289940"/>
                </a:lnTo>
                <a:lnTo>
                  <a:pt x="0" y="31546"/>
                </a:lnTo>
                <a:lnTo>
                  <a:pt x="121716" y="0"/>
                </a:lnTo>
                <a:lnTo>
                  <a:pt x="121716" y="23279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7" name="object 1287"/>
          <p:cNvSpPr/>
          <p:nvPr/>
        </p:nvSpPr>
        <p:spPr>
          <a:xfrm>
            <a:off x="2370612" y="4690274"/>
            <a:ext cx="170815" cy="4882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8" name="object 1288"/>
          <p:cNvSpPr/>
          <p:nvPr/>
        </p:nvSpPr>
        <p:spPr>
          <a:xfrm>
            <a:off x="2370604" y="4690275"/>
            <a:ext cx="171076" cy="48932"/>
          </a:xfrm>
          <a:custGeom>
            <a:avLst/>
            <a:gdLst/>
            <a:ahLst/>
            <a:cxnLst/>
            <a:rect l="l" t="t" r="r" b="b"/>
            <a:pathLst>
              <a:path w="290829" h="83184">
                <a:moveTo>
                  <a:pt x="0" y="0"/>
                </a:moveTo>
                <a:lnTo>
                  <a:pt x="290398" y="0"/>
                </a:lnTo>
                <a:lnTo>
                  <a:pt x="290398" y="82994"/>
                </a:lnTo>
                <a:lnTo>
                  <a:pt x="0" y="829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9" name="object 1289"/>
          <p:cNvSpPr/>
          <p:nvPr/>
        </p:nvSpPr>
        <p:spPr>
          <a:xfrm>
            <a:off x="2541419" y="4682019"/>
            <a:ext cx="27940" cy="56522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0" name="object 1290"/>
          <p:cNvSpPr/>
          <p:nvPr/>
        </p:nvSpPr>
        <p:spPr>
          <a:xfrm>
            <a:off x="2541421" y="4682013"/>
            <a:ext cx="28015" cy="56776"/>
          </a:xfrm>
          <a:custGeom>
            <a:avLst/>
            <a:gdLst/>
            <a:ahLst/>
            <a:cxnLst/>
            <a:rect l="l" t="t" r="r" b="b"/>
            <a:pathLst>
              <a:path w="47625" h="96520">
                <a:moveTo>
                  <a:pt x="47498" y="74269"/>
                </a:moveTo>
                <a:lnTo>
                  <a:pt x="0" y="96100"/>
                </a:lnTo>
                <a:lnTo>
                  <a:pt x="0" y="14312"/>
                </a:lnTo>
                <a:lnTo>
                  <a:pt x="47498" y="0"/>
                </a:lnTo>
                <a:lnTo>
                  <a:pt x="47498" y="742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1" name="object 1291"/>
          <p:cNvSpPr/>
          <p:nvPr/>
        </p:nvSpPr>
        <p:spPr>
          <a:xfrm>
            <a:off x="2370290" y="4681182"/>
            <a:ext cx="199001" cy="8628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2" name="object 1292"/>
          <p:cNvSpPr/>
          <p:nvPr/>
        </p:nvSpPr>
        <p:spPr>
          <a:xfrm>
            <a:off x="2370298" y="4681183"/>
            <a:ext cx="199091" cy="8965"/>
          </a:xfrm>
          <a:custGeom>
            <a:avLst/>
            <a:gdLst/>
            <a:ahLst/>
            <a:cxnLst/>
            <a:rect l="l" t="t" r="r" b="b"/>
            <a:pathLst>
              <a:path w="338454" h="15240">
                <a:moveTo>
                  <a:pt x="53276" y="0"/>
                </a:moveTo>
                <a:lnTo>
                  <a:pt x="338289" y="444"/>
                </a:lnTo>
                <a:lnTo>
                  <a:pt x="290918" y="14655"/>
                </a:lnTo>
                <a:lnTo>
                  <a:pt x="0" y="14655"/>
                </a:lnTo>
                <a:lnTo>
                  <a:pt x="5327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3" name="object 1293"/>
          <p:cNvSpPr/>
          <p:nvPr/>
        </p:nvSpPr>
        <p:spPr>
          <a:xfrm>
            <a:off x="2379225" y="4702108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4" name="object 1294"/>
          <p:cNvSpPr/>
          <p:nvPr/>
        </p:nvSpPr>
        <p:spPr>
          <a:xfrm>
            <a:off x="2379225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5" name="object 1295"/>
          <p:cNvSpPr/>
          <p:nvPr/>
        </p:nvSpPr>
        <p:spPr>
          <a:xfrm>
            <a:off x="2394189" y="4702108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6" name="object 1296"/>
          <p:cNvSpPr/>
          <p:nvPr/>
        </p:nvSpPr>
        <p:spPr>
          <a:xfrm>
            <a:off x="2394189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7" name="object 1297"/>
          <p:cNvSpPr/>
          <p:nvPr/>
        </p:nvSpPr>
        <p:spPr>
          <a:xfrm>
            <a:off x="2409152" y="4702108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8" name="object 1298"/>
          <p:cNvSpPr/>
          <p:nvPr/>
        </p:nvSpPr>
        <p:spPr>
          <a:xfrm>
            <a:off x="2409152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9" name="object 1299"/>
          <p:cNvSpPr/>
          <p:nvPr/>
        </p:nvSpPr>
        <p:spPr>
          <a:xfrm>
            <a:off x="2424116" y="4702108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0" name="object 1300"/>
          <p:cNvSpPr/>
          <p:nvPr/>
        </p:nvSpPr>
        <p:spPr>
          <a:xfrm>
            <a:off x="2424116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1" name="object 1301"/>
          <p:cNvSpPr/>
          <p:nvPr/>
        </p:nvSpPr>
        <p:spPr>
          <a:xfrm>
            <a:off x="2439072" y="4702108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2" name="object 1302"/>
          <p:cNvSpPr/>
          <p:nvPr/>
        </p:nvSpPr>
        <p:spPr>
          <a:xfrm>
            <a:off x="2439072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3" name="object 1303"/>
          <p:cNvSpPr/>
          <p:nvPr/>
        </p:nvSpPr>
        <p:spPr>
          <a:xfrm>
            <a:off x="2454036" y="4702108"/>
            <a:ext cx="22426" cy="30308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4" name="object 1304"/>
          <p:cNvSpPr/>
          <p:nvPr/>
        </p:nvSpPr>
        <p:spPr>
          <a:xfrm>
            <a:off x="2454036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5" name="object 1305"/>
          <p:cNvSpPr/>
          <p:nvPr/>
        </p:nvSpPr>
        <p:spPr>
          <a:xfrm>
            <a:off x="2468999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6" name="object 1306"/>
          <p:cNvSpPr/>
          <p:nvPr/>
        </p:nvSpPr>
        <p:spPr>
          <a:xfrm>
            <a:off x="2483963" y="4702108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7" name="object 1307"/>
          <p:cNvSpPr/>
          <p:nvPr/>
        </p:nvSpPr>
        <p:spPr>
          <a:xfrm>
            <a:off x="2483963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8" name="object 1308"/>
          <p:cNvSpPr/>
          <p:nvPr/>
        </p:nvSpPr>
        <p:spPr>
          <a:xfrm>
            <a:off x="2498919" y="4702108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9" name="object 1309"/>
          <p:cNvSpPr/>
          <p:nvPr/>
        </p:nvSpPr>
        <p:spPr>
          <a:xfrm>
            <a:off x="2498919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0" name="object 1310"/>
          <p:cNvSpPr/>
          <p:nvPr/>
        </p:nvSpPr>
        <p:spPr>
          <a:xfrm>
            <a:off x="2513890" y="4702108"/>
            <a:ext cx="7471" cy="3030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1" name="object 1311"/>
          <p:cNvSpPr/>
          <p:nvPr/>
        </p:nvSpPr>
        <p:spPr>
          <a:xfrm>
            <a:off x="2513882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2" name="object 1312"/>
          <p:cNvSpPr/>
          <p:nvPr/>
        </p:nvSpPr>
        <p:spPr>
          <a:xfrm>
            <a:off x="2528846" y="4702108"/>
            <a:ext cx="7471" cy="303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3" name="object 1313"/>
          <p:cNvSpPr/>
          <p:nvPr/>
        </p:nvSpPr>
        <p:spPr>
          <a:xfrm>
            <a:off x="2528846" y="4702108"/>
            <a:ext cx="7471" cy="30629"/>
          </a:xfrm>
          <a:custGeom>
            <a:avLst/>
            <a:gdLst/>
            <a:ahLst/>
            <a:cxnLst/>
            <a:rect l="l" t="t" r="r" b="b"/>
            <a:pathLst>
              <a:path w="12700" h="52070">
                <a:moveTo>
                  <a:pt x="12700" y="51523"/>
                </a:moveTo>
                <a:lnTo>
                  <a:pt x="0" y="51523"/>
                </a:lnTo>
                <a:lnTo>
                  <a:pt x="0" y="0"/>
                </a:lnTo>
                <a:lnTo>
                  <a:pt x="12700" y="0"/>
                </a:lnTo>
                <a:lnTo>
                  <a:pt x="12700" y="515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4" name="object 1314"/>
          <p:cNvSpPr/>
          <p:nvPr/>
        </p:nvSpPr>
        <p:spPr>
          <a:xfrm>
            <a:off x="2345458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5" name="object 1315"/>
          <p:cNvSpPr/>
          <p:nvPr/>
        </p:nvSpPr>
        <p:spPr>
          <a:xfrm>
            <a:off x="2345450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6" name="object 1316"/>
          <p:cNvSpPr/>
          <p:nvPr/>
        </p:nvSpPr>
        <p:spPr>
          <a:xfrm>
            <a:off x="2360414" y="4655872"/>
            <a:ext cx="7471" cy="1163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7" name="object 1317"/>
          <p:cNvSpPr/>
          <p:nvPr/>
        </p:nvSpPr>
        <p:spPr>
          <a:xfrm>
            <a:off x="2360414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8" name="object 1318"/>
          <p:cNvSpPr/>
          <p:nvPr/>
        </p:nvSpPr>
        <p:spPr>
          <a:xfrm>
            <a:off x="2375385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9" name="object 1319"/>
          <p:cNvSpPr/>
          <p:nvPr/>
        </p:nvSpPr>
        <p:spPr>
          <a:xfrm>
            <a:off x="2375377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0" name="object 1320"/>
          <p:cNvSpPr/>
          <p:nvPr/>
        </p:nvSpPr>
        <p:spPr>
          <a:xfrm>
            <a:off x="2390342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1" name="object 1321"/>
          <p:cNvSpPr/>
          <p:nvPr/>
        </p:nvSpPr>
        <p:spPr>
          <a:xfrm>
            <a:off x="2390342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2" name="object 1322"/>
          <p:cNvSpPr/>
          <p:nvPr/>
        </p:nvSpPr>
        <p:spPr>
          <a:xfrm>
            <a:off x="2405305" y="4655872"/>
            <a:ext cx="7471" cy="1163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3" name="object 1323"/>
          <p:cNvSpPr/>
          <p:nvPr/>
        </p:nvSpPr>
        <p:spPr>
          <a:xfrm>
            <a:off x="2405297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4" name="object 1324"/>
          <p:cNvSpPr/>
          <p:nvPr/>
        </p:nvSpPr>
        <p:spPr>
          <a:xfrm>
            <a:off x="2420261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5" name="object 1325"/>
          <p:cNvSpPr/>
          <p:nvPr/>
        </p:nvSpPr>
        <p:spPr>
          <a:xfrm>
            <a:off x="2420261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6" name="object 1326"/>
          <p:cNvSpPr/>
          <p:nvPr/>
        </p:nvSpPr>
        <p:spPr>
          <a:xfrm>
            <a:off x="2435225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7" name="object 1327"/>
          <p:cNvSpPr/>
          <p:nvPr/>
        </p:nvSpPr>
        <p:spPr>
          <a:xfrm>
            <a:off x="2435225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8" name="object 1328"/>
          <p:cNvSpPr/>
          <p:nvPr/>
        </p:nvSpPr>
        <p:spPr>
          <a:xfrm>
            <a:off x="2450188" y="4655872"/>
            <a:ext cx="7471" cy="1163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9" name="object 1329"/>
          <p:cNvSpPr/>
          <p:nvPr/>
        </p:nvSpPr>
        <p:spPr>
          <a:xfrm>
            <a:off x="2450188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0" name="object 1330"/>
          <p:cNvSpPr/>
          <p:nvPr/>
        </p:nvSpPr>
        <p:spPr>
          <a:xfrm>
            <a:off x="2465145" y="4655872"/>
            <a:ext cx="7485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1" name="object 1331"/>
          <p:cNvSpPr/>
          <p:nvPr/>
        </p:nvSpPr>
        <p:spPr>
          <a:xfrm>
            <a:off x="2465152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" name="object 1332"/>
          <p:cNvSpPr/>
          <p:nvPr/>
        </p:nvSpPr>
        <p:spPr>
          <a:xfrm>
            <a:off x="2480108" y="4655872"/>
            <a:ext cx="7478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3" name="object 1333"/>
          <p:cNvSpPr/>
          <p:nvPr/>
        </p:nvSpPr>
        <p:spPr>
          <a:xfrm>
            <a:off x="2480108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4" name="object 1334"/>
          <p:cNvSpPr/>
          <p:nvPr/>
        </p:nvSpPr>
        <p:spPr>
          <a:xfrm>
            <a:off x="2495072" y="4655872"/>
            <a:ext cx="7471" cy="1163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5" name="object 1335"/>
          <p:cNvSpPr/>
          <p:nvPr/>
        </p:nvSpPr>
        <p:spPr>
          <a:xfrm>
            <a:off x="2495072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6" name="object 1336"/>
          <p:cNvSpPr/>
          <p:nvPr/>
        </p:nvSpPr>
        <p:spPr>
          <a:xfrm>
            <a:off x="2510035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7" name="object 1337"/>
          <p:cNvSpPr/>
          <p:nvPr/>
        </p:nvSpPr>
        <p:spPr>
          <a:xfrm>
            <a:off x="2510035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8" name="object 1338"/>
          <p:cNvSpPr/>
          <p:nvPr/>
        </p:nvSpPr>
        <p:spPr>
          <a:xfrm>
            <a:off x="2524991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9" name="object 1339"/>
          <p:cNvSpPr/>
          <p:nvPr/>
        </p:nvSpPr>
        <p:spPr>
          <a:xfrm>
            <a:off x="2524999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0" name="object 1340"/>
          <p:cNvSpPr/>
          <p:nvPr/>
        </p:nvSpPr>
        <p:spPr>
          <a:xfrm>
            <a:off x="2539962" y="4655872"/>
            <a:ext cx="7471" cy="1163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1" name="object 1341"/>
          <p:cNvSpPr/>
          <p:nvPr/>
        </p:nvSpPr>
        <p:spPr>
          <a:xfrm>
            <a:off x="2539962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2" name="object 1342"/>
          <p:cNvSpPr/>
          <p:nvPr/>
        </p:nvSpPr>
        <p:spPr>
          <a:xfrm>
            <a:off x="2554919" y="4655872"/>
            <a:ext cx="7471" cy="116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3" name="object 1343"/>
          <p:cNvSpPr/>
          <p:nvPr/>
        </p:nvSpPr>
        <p:spPr>
          <a:xfrm>
            <a:off x="2554926" y="4655857"/>
            <a:ext cx="7471" cy="11953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19786"/>
                </a:moveTo>
                <a:lnTo>
                  <a:pt x="0" y="19786"/>
                </a:lnTo>
                <a:lnTo>
                  <a:pt x="0" y="0"/>
                </a:lnTo>
                <a:lnTo>
                  <a:pt x="12700" y="0"/>
                </a:lnTo>
                <a:lnTo>
                  <a:pt x="12700" y="197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4" name="object 1344"/>
          <p:cNvSpPr/>
          <p:nvPr/>
        </p:nvSpPr>
        <p:spPr>
          <a:xfrm>
            <a:off x="2494332" y="4505116"/>
            <a:ext cx="11206" cy="18107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5" name="object 1345"/>
          <p:cNvSpPr/>
          <p:nvPr/>
        </p:nvSpPr>
        <p:spPr>
          <a:xfrm>
            <a:off x="2494333" y="4505111"/>
            <a:ext cx="11206" cy="181162"/>
          </a:xfrm>
          <a:custGeom>
            <a:avLst/>
            <a:gdLst/>
            <a:ahLst/>
            <a:cxnLst/>
            <a:rect l="l" t="t" r="r" b="b"/>
            <a:pathLst>
              <a:path w="19050" h="307975">
                <a:moveTo>
                  <a:pt x="19050" y="306641"/>
                </a:moveTo>
                <a:lnTo>
                  <a:pt x="19050" y="307289"/>
                </a:lnTo>
                <a:lnTo>
                  <a:pt x="14782" y="307835"/>
                </a:lnTo>
                <a:lnTo>
                  <a:pt x="9525" y="307835"/>
                </a:lnTo>
                <a:lnTo>
                  <a:pt x="4254" y="307835"/>
                </a:lnTo>
                <a:lnTo>
                  <a:pt x="0" y="307289"/>
                </a:lnTo>
                <a:lnTo>
                  <a:pt x="0" y="306641"/>
                </a:lnTo>
                <a:lnTo>
                  <a:pt x="2387" y="0"/>
                </a:lnTo>
                <a:lnTo>
                  <a:pt x="2387" y="508"/>
                </a:lnTo>
                <a:lnTo>
                  <a:pt x="5575" y="901"/>
                </a:lnTo>
                <a:lnTo>
                  <a:pt x="9525" y="901"/>
                </a:lnTo>
                <a:lnTo>
                  <a:pt x="13474" y="901"/>
                </a:lnTo>
                <a:lnTo>
                  <a:pt x="16675" y="508"/>
                </a:lnTo>
                <a:lnTo>
                  <a:pt x="16675" y="0"/>
                </a:lnTo>
                <a:lnTo>
                  <a:pt x="19050" y="30664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6" name="object 1346"/>
          <p:cNvSpPr/>
          <p:nvPr/>
        </p:nvSpPr>
        <p:spPr>
          <a:xfrm>
            <a:off x="2522967" y="4505116"/>
            <a:ext cx="11206" cy="18107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7" name="object 1347"/>
          <p:cNvSpPr/>
          <p:nvPr/>
        </p:nvSpPr>
        <p:spPr>
          <a:xfrm>
            <a:off x="2522968" y="4505111"/>
            <a:ext cx="11206" cy="181162"/>
          </a:xfrm>
          <a:custGeom>
            <a:avLst/>
            <a:gdLst/>
            <a:ahLst/>
            <a:cxnLst/>
            <a:rect l="l" t="t" r="r" b="b"/>
            <a:pathLst>
              <a:path w="19050" h="307975">
                <a:moveTo>
                  <a:pt x="19050" y="306641"/>
                </a:moveTo>
                <a:lnTo>
                  <a:pt x="19050" y="307289"/>
                </a:lnTo>
                <a:lnTo>
                  <a:pt x="14782" y="307835"/>
                </a:lnTo>
                <a:lnTo>
                  <a:pt x="9525" y="307835"/>
                </a:lnTo>
                <a:lnTo>
                  <a:pt x="4267" y="307835"/>
                </a:lnTo>
                <a:lnTo>
                  <a:pt x="0" y="307289"/>
                </a:lnTo>
                <a:lnTo>
                  <a:pt x="0" y="306641"/>
                </a:lnTo>
                <a:lnTo>
                  <a:pt x="2387" y="0"/>
                </a:lnTo>
                <a:lnTo>
                  <a:pt x="2387" y="508"/>
                </a:lnTo>
                <a:lnTo>
                  <a:pt x="5575" y="901"/>
                </a:lnTo>
                <a:lnTo>
                  <a:pt x="9525" y="901"/>
                </a:lnTo>
                <a:lnTo>
                  <a:pt x="13474" y="901"/>
                </a:lnTo>
                <a:lnTo>
                  <a:pt x="16675" y="508"/>
                </a:lnTo>
                <a:lnTo>
                  <a:pt x="16675" y="0"/>
                </a:lnTo>
                <a:lnTo>
                  <a:pt x="19050" y="30664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8" name="object 1348"/>
          <p:cNvSpPr/>
          <p:nvPr/>
        </p:nvSpPr>
        <p:spPr>
          <a:xfrm>
            <a:off x="1738225" y="2464579"/>
            <a:ext cx="457947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103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9" name="object 1349"/>
          <p:cNvSpPr/>
          <p:nvPr/>
        </p:nvSpPr>
        <p:spPr>
          <a:xfrm>
            <a:off x="2177943" y="2443938"/>
            <a:ext cx="68019" cy="41289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0" name="object 1350"/>
          <p:cNvSpPr/>
          <p:nvPr/>
        </p:nvSpPr>
        <p:spPr>
          <a:xfrm>
            <a:off x="1772871" y="3323166"/>
            <a:ext cx="228600" cy="119903"/>
          </a:xfrm>
          <a:custGeom>
            <a:avLst/>
            <a:gdLst/>
            <a:ahLst/>
            <a:cxnLst/>
            <a:rect l="l" t="t" r="r" b="b"/>
            <a:pathLst>
              <a:path w="388620" h="203835">
                <a:moveTo>
                  <a:pt x="0" y="203631"/>
                </a:moveTo>
                <a:lnTo>
                  <a:pt x="388391" y="203631"/>
                </a:lnTo>
                <a:lnTo>
                  <a:pt x="388391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1" name="object 1351"/>
          <p:cNvSpPr/>
          <p:nvPr/>
        </p:nvSpPr>
        <p:spPr>
          <a:xfrm>
            <a:off x="1722838" y="3422308"/>
            <a:ext cx="68019" cy="41289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2" name="object 1352"/>
          <p:cNvSpPr/>
          <p:nvPr/>
        </p:nvSpPr>
        <p:spPr>
          <a:xfrm>
            <a:off x="1233175" y="3723265"/>
            <a:ext cx="411892" cy="329898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3" name="object 1353"/>
          <p:cNvSpPr txBox="1"/>
          <p:nvPr/>
        </p:nvSpPr>
        <p:spPr>
          <a:xfrm>
            <a:off x="6325474" y="808871"/>
            <a:ext cx="602876" cy="152372"/>
          </a:xfrm>
          <a:prstGeom prst="rect">
            <a:avLst/>
          </a:prstGeom>
          <a:solidFill>
            <a:srgbClr val="FFFCD5"/>
          </a:solidFill>
          <a:ln w="19050">
            <a:solidFill>
              <a:srgbClr val="231F20"/>
            </a:solidFill>
          </a:ln>
        </p:spPr>
        <p:txBody>
          <a:bodyPr vert="horz" wrap="square" lIns="0" tIns="43329" rIns="0" bIns="0" rtlCol="0">
            <a:spAutoFit/>
          </a:bodyPr>
          <a:lstStyle/>
          <a:p>
            <a:pPr marL="149403" defTabSz="537850">
              <a:spcBef>
                <a:spcPts val="341"/>
              </a:spcBef>
            </a:pPr>
            <a:r>
              <a:rPr sz="706" b="1" spc="15" dirty="0">
                <a:solidFill>
                  <a:srgbClr val="231F20"/>
                </a:solidFill>
                <a:latin typeface="Calibri"/>
                <a:cs typeface="Calibri"/>
              </a:rPr>
              <a:t>Storage</a:t>
            </a:r>
            <a:endParaRPr sz="70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4" name="object 1354"/>
          <p:cNvSpPr txBox="1"/>
          <p:nvPr/>
        </p:nvSpPr>
        <p:spPr>
          <a:xfrm>
            <a:off x="7648456" y="808871"/>
            <a:ext cx="602876" cy="152372"/>
          </a:xfrm>
          <a:prstGeom prst="rect">
            <a:avLst/>
          </a:prstGeom>
          <a:solidFill>
            <a:srgbClr val="FFFCD5"/>
          </a:solidFill>
          <a:ln w="19050">
            <a:solidFill>
              <a:srgbClr val="231F20"/>
            </a:solidFill>
          </a:ln>
        </p:spPr>
        <p:txBody>
          <a:bodyPr vert="horz" wrap="square" lIns="0" tIns="43329" rIns="0" bIns="0" rtlCol="0">
            <a:spAutoFit/>
          </a:bodyPr>
          <a:lstStyle/>
          <a:p>
            <a:pPr marL="80678" defTabSz="537850">
              <a:spcBef>
                <a:spcPts val="341"/>
              </a:spcBef>
            </a:pPr>
            <a:r>
              <a:rPr sz="706" b="1" spc="15" dirty="0">
                <a:solidFill>
                  <a:srgbClr val="231F20"/>
                </a:solidFill>
                <a:latin typeface="Calibri"/>
                <a:cs typeface="Calibri"/>
              </a:rPr>
              <a:t>Disposition</a:t>
            </a:r>
            <a:endParaRPr sz="70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5" name="object 1355"/>
          <p:cNvSpPr txBox="1"/>
          <p:nvPr/>
        </p:nvSpPr>
        <p:spPr>
          <a:xfrm>
            <a:off x="5179807" y="763695"/>
            <a:ext cx="648074" cy="251230"/>
          </a:xfrm>
          <a:prstGeom prst="rect">
            <a:avLst/>
          </a:prstGeom>
          <a:solidFill>
            <a:srgbClr val="FFFCD5"/>
          </a:solidFill>
          <a:ln w="19050">
            <a:solidFill>
              <a:srgbClr val="231F20"/>
            </a:solidFill>
          </a:ln>
        </p:spPr>
        <p:txBody>
          <a:bodyPr vert="horz" wrap="square" lIns="0" tIns="25026" rIns="0" bIns="0" rtlCol="0">
            <a:spAutoFit/>
          </a:bodyPr>
          <a:lstStyle/>
          <a:p>
            <a:pPr marL="76942" marR="81425" indent="64617" defTabSz="537850">
              <a:lnSpc>
                <a:spcPct val="104200"/>
              </a:lnSpc>
              <a:spcBef>
                <a:spcPts val="197"/>
              </a:spcBef>
            </a:pPr>
            <a:r>
              <a:rPr sz="706" b="1" spc="9" dirty="0">
                <a:solidFill>
                  <a:srgbClr val="231F20"/>
                </a:solidFill>
                <a:latin typeface="Calibri"/>
                <a:cs typeface="Calibri"/>
              </a:rPr>
              <a:t>Weapons  </a:t>
            </a:r>
            <a:r>
              <a:rPr sz="706" b="1" spc="15" dirty="0">
                <a:solidFill>
                  <a:srgbClr val="231F20"/>
                </a:solidFill>
                <a:latin typeface="Calibri"/>
                <a:cs typeface="Calibri"/>
              </a:rPr>
              <a:t>Disassembly</a:t>
            </a:r>
            <a:endParaRPr sz="70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6" name="object 1356"/>
          <p:cNvSpPr txBox="1"/>
          <p:nvPr/>
        </p:nvSpPr>
        <p:spPr>
          <a:xfrm>
            <a:off x="2439349" y="763696"/>
            <a:ext cx="648074" cy="251230"/>
          </a:xfrm>
          <a:prstGeom prst="rect">
            <a:avLst/>
          </a:prstGeom>
          <a:solidFill>
            <a:srgbClr val="FFFCD5"/>
          </a:solidFill>
          <a:ln w="19050">
            <a:solidFill>
              <a:srgbClr val="231F20"/>
            </a:solidFill>
          </a:ln>
        </p:spPr>
        <p:txBody>
          <a:bodyPr vert="horz" wrap="square" lIns="0" tIns="25026" rIns="0" bIns="0" rtlCol="0">
            <a:spAutoFit/>
          </a:bodyPr>
          <a:lstStyle/>
          <a:p>
            <a:pPr marL="126992" marR="141559" indent="7470" defTabSz="537850">
              <a:lnSpc>
                <a:spcPct val="104200"/>
              </a:lnSpc>
              <a:spcBef>
                <a:spcPts val="197"/>
              </a:spcBef>
            </a:pPr>
            <a:r>
              <a:rPr sz="706" b="1" spc="6" dirty="0">
                <a:solidFill>
                  <a:srgbClr val="231F20"/>
                </a:solidFill>
                <a:latin typeface="Calibri"/>
                <a:cs typeface="Calibri"/>
              </a:rPr>
              <a:t>Weapons  </a:t>
            </a:r>
            <a:r>
              <a:rPr sz="706" b="1" spc="15" dirty="0">
                <a:solidFill>
                  <a:srgbClr val="231F20"/>
                </a:solidFill>
                <a:latin typeface="Calibri"/>
                <a:cs typeface="Calibri"/>
              </a:rPr>
              <a:t>Assembly</a:t>
            </a:r>
            <a:endParaRPr sz="70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7" name="object 1357"/>
          <p:cNvSpPr txBox="1"/>
          <p:nvPr/>
        </p:nvSpPr>
        <p:spPr>
          <a:xfrm>
            <a:off x="894999" y="763696"/>
            <a:ext cx="648074" cy="251230"/>
          </a:xfrm>
          <a:prstGeom prst="rect">
            <a:avLst/>
          </a:prstGeom>
          <a:solidFill>
            <a:srgbClr val="FFFCD5"/>
          </a:solidFill>
          <a:ln w="19050">
            <a:solidFill>
              <a:srgbClr val="231F20"/>
            </a:solidFill>
          </a:ln>
        </p:spPr>
        <p:txBody>
          <a:bodyPr vert="horz" wrap="square" lIns="0" tIns="25026" rIns="0" bIns="0" rtlCol="0">
            <a:spAutoFit/>
          </a:bodyPr>
          <a:lstStyle/>
          <a:p>
            <a:pPr marL="102341" marR="108691" indent="36230" defTabSz="537850">
              <a:lnSpc>
                <a:spcPct val="104200"/>
              </a:lnSpc>
              <a:spcBef>
                <a:spcPts val="197"/>
              </a:spcBef>
            </a:pPr>
            <a:r>
              <a:rPr sz="706" b="1" dirty="0">
                <a:solidFill>
                  <a:srgbClr val="231F20"/>
                </a:solidFill>
                <a:latin typeface="Calibri"/>
                <a:cs typeface="Calibri"/>
              </a:rPr>
              <a:t>Materials  </a:t>
            </a:r>
            <a:r>
              <a:rPr sz="706" b="1" spc="15" dirty="0">
                <a:solidFill>
                  <a:srgbClr val="231F20"/>
                </a:solidFill>
                <a:latin typeface="Calibri"/>
                <a:cs typeface="Calibri"/>
              </a:rPr>
              <a:t>Production</a:t>
            </a:r>
            <a:endParaRPr sz="70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8" name="object 1358"/>
          <p:cNvSpPr txBox="1"/>
          <p:nvPr/>
        </p:nvSpPr>
        <p:spPr>
          <a:xfrm>
            <a:off x="3840084" y="763696"/>
            <a:ext cx="648074" cy="251230"/>
          </a:xfrm>
          <a:prstGeom prst="rect">
            <a:avLst/>
          </a:prstGeom>
          <a:solidFill>
            <a:srgbClr val="FFFCD5"/>
          </a:solidFill>
          <a:ln w="19050">
            <a:solidFill>
              <a:srgbClr val="231F20"/>
            </a:solidFill>
          </a:ln>
        </p:spPr>
        <p:txBody>
          <a:bodyPr vert="horz" wrap="square" lIns="0" tIns="25026" rIns="0" bIns="0" rtlCol="0">
            <a:spAutoFit/>
          </a:bodyPr>
          <a:lstStyle/>
          <a:p>
            <a:pPr marL="138571" marR="142306" indent="374" defTabSz="537850">
              <a:lnSpc>
                <a:spcPct val="104200"/>
              </a:lnSpc>
              <a:spcBef>
                <a:spcPts val="197"/>
              </a:spcBef>
            </a:pPr>
            <a:r>
              <a:rPr sz="706" b="1" spc="6" dirty="0">
                <a:solidFill>
                  <a:srgbClr val="231F20"/>
                </a:solidFill>
                <a:latin typeface="Calibri"/>
                <a:cs typeface="Calibri"/>
              </a:rPr>
              <a:t>Weapons  </a:t>
            </a:r>
            <a:r>
              <a:rPr sz="706" b="1" spc="15" dirty="0">
                <a:solidFill>
                  <a:srgbClr val="231F20"/>
                </a:solidFill>
                <a:latin typeface="Calibri"/>
                <a:cs typeface="Calibri"/>
              </a:rPr>
              <a:t>Stockpile</a:t>
            </a:r>
            <a:endParaRPr sz="70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9" name="object 1359"/>
          <p:cNvSpPr txBox="1"/>
          <p:nvPr/>
        </p:nvSpPr>
        <p:spPr>
          <a:xfrm>
            <a:off x="1734858" y="6028736"/>
            <a:ext cx="5678021" cy="224848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1412" b="1" spc="44" dirty="0">
                <a:solidFill>
                  <a:srgbClr val="231F20"/>
                </a:solidFill>
                <a:latin typeface="Calibri"/>
                <a:cs typeface="Calibri"/>
              </a:rPr>
              <a:t>Nuclear </a:t>
            </a:r>
            <a:r>
              <a:rPr sz="1412" b="1" spc="32" dirty="0">
                <a:solidFill>
                  <a:srgbClr val="231F20"/>
                </a:solidFill>
                <a:latin typeface="Calibri"/>
                <a:cs typeface="Calibri"/>
              </a:rPr>
              <a:t>Weapons </a:t>
            </a:r>
            <a:r>
              <a:rPr sz="1412" b="1" spc="47" dirty="0">
                <a:solidFill>
                  <a:srgbClr val="231F20"/>
                </a:solidFill>
                <a:latin typeface="Calibri"/>
                <a:cs typeface="Calibri"/>
              </a:rPr>
              <a:t>Lifecycle </a:t>
            </a:r>
            <a:r>
              <a:rPr sz="1412" b="1" spc="44" dirty="0">
                <a:solidFill>
                  <a:srgbClr val="231F20"/>
                </a:solidFill>
                <a:latin typeface="Calibri"/>
                <a:cs typeface="Calibri"/>
              </a:rPr>
              <a:t>Monitoring </a:t>
            </a:r>
            <a:r>
              <a:rPr sz="1412" b="1" spc="62" dirty="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sz="1412" b="1" spc="44" dirty="0">
                <a:solidFill>
                  <a:srgbClr val="231F20"/>
                </a:solidFill>
                <a:latin typeface="Calibri"/>
                <a:cs typeface="Calibri"/>
              </a:rPr>
              <a:t>Cooperative </a:t>
            </a:r>
            <a:r>
              <a:rPr sz="1412" b="1" spc="38" dirty="0">
                <a:solidFill>
                  <a:srgbClr val="231F20"/>
                </a:solidFill>
                <a:latin typeface="Calibri"/>
                <a:cs typeface="Calibri"/>
              </a:rPr>
              <a:t>Initiatives</a:t>
            </a:r>
            <a:endParaRPr sz="141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60" name="object 1360"/>
          <p:cNvSpPr txBox="1"/>
          <p:nvPr/>
        </p:nvSpPr>
        <p:spPr>
          <a:xfrm>
            <a:off x="8707471" y="6234680"/>
            <a:ext cx="354479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spc="3" dirty="0">
                <a:solidFill>
                  <a:srgbClr val="231F20"/>
                </a:solidFill>
                <a:latin typeface="Calibri"/>
                <a:cs typeface="Calibri"/>
              </a:rPr>
              <a:t>October</a:t>
            </a:r>
            <a:r>
              <a:rPr sz="47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dirty="0">
                <a:solidFill>
                  <a:srgbClr val="231F20"/>
                </a:solidFill>
                <a:latin typeface="Calibri"/>
                <a:cs typeface="Calibri"/>
              </a:rPr>
              <a:t>2017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61" name="object 1361"/>
          <p:cNvSpPr/>
          <p:nvPr/>
        </p:nvSpPr>
        <p:spPr>
          <a:xfrm>
            <a:off x="1711280" y="3965007"/>
            <a:ext cx="467285" cy="648821"/>
          </a:xfrm>
          <a:custGeom>
            <a:avLst/>
            <a:gdLst/>
            <a:ahLst/>
            <a:cxnLst/>
            <a:rect l="l" t="t" r="r" b="b"/>
            <a:pathLst>
              <a:path w="794385" h="1102995">
                <a:moveTo>
                  <a:pt x="794346" y="1102728"/>
                </a:moveTo>
                <a:lnTo>
                  <a:pt x="0" y="1102728"/>
                </a:lnTo>
                <a:lnTo>
                  <a:pt x="0" y="0"/>
                </a:lnTo>
                <a:lnTo>
                  <a:pt x="794346" y="0"/>
                </a:lnTo>
                <a:lnTo>
                  <a:pt x="794346" y="1102728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2" name="object 1362"/>
          <p:cNvSpPr/>
          <p:nvPr/>
        </p:nvSpPr>
        <p:spPr>
          <a:xfrm>
            <a:off x="3146941" y="3434549"/>
            <a:ext cx="152444" cy="41297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3" name="object 1363"/>
          <p:cNvSpPr/>
          <p:nvPr/>
        </p:nvSpPr>
        <p:spPr>
          <a:xfrm>
            <a:off x="3619781" y="3430814"/>
            <a:ext cx="153986" cy="41289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4" name="object 1364"/>
          <p:cNvSpPr/>
          <p:nvPr/>
        </p:nvSpPr>
        <p:spPr>
          <a:xfrm>
            <a:off x="4564996" y="3430814"/>
            <a:ext cx="113299" cy="41289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5" name="object 1365"/>
          <p:cNvSpPr/>
          <p:nvPr/>
        </p:nvSpPr>
        <p:spPr>
          <a:xfrm>
            <a:off x="3824642" y="5402214"/>
            <a:ext cx="149412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50800">
            <a:solidFill>
              <a:srgbClr val="6756A5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6" name="object 1366"/>
          <p:cNvSpPr txBox="1"/>
          <p:nvPr/>
        </p:nvSpPr>
        <p:spPr>
          <a:xfrm>
            <a:off x="4038447" y="5113354"/>
            <a:ext cx="873312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Bilateral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Reductions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(New</a:t>
            </a:r>
            <a:r>
              <a:rPr sz="471" b="1" spc="-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START)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67" name="object 1367"/>
          <p:cNvSpPr txBox="1"/>
          <p:nvPr/>
        </p:nvSpPr>
        <p:spPr>
          <a:xfrm>
            <a:off x="4038447" y="5232883"/>
            <a:ext cx="1288676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Plutonium Production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Reactor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Agreement</a:t>
            </a:r>
            <a:r>
              <a:rPr sz="471" b="1" spc="-5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(PPRA)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68" name="object 1368"/>
          <p:cNvSpPr txBox="1"/>
          <p:nvPr/>
        </p:nvSpPr>
        <p:spPr>
          <a:xfrm>
            <a:off x="4038507" y="5352413"/>
            <a:ext cx="1154953" cy="80000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Joint</a:t>
            </a:r>
            <a:r>
              <a:rPr sz="471" b="1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Comprehensive</a:t>
            </a:r>
            <a:r>
              <a:rPr sz="471" b="1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Plan</a:t>
            </a:r>
            <a:r>
              <a:rPr sz="471" b="1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471" b="1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Action</a:t>
            </a:r>
            <a:r>
              <a:rPr sz="471" b="1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(JCPOA)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69" name="object 1369"/>
          <p:cNvSpPr txBox="1"/>
          <p:nvPr/>
        </p:nvSpPr>
        <p:spPr>
          <a:xfrm>
            <a:off x="4038507" y="5471942"/>
            <a:ext cx="714935" cy="203752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IPNDV</a:t>
            </a:r>
            <a:r>
              <a:rPr sz="471" b="1" spc="-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Phase</a:t>
            </a:r>
            <a:r>
              <a:rPr sz="471" b="1" spc="-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471" b="1" spc="-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(2015–2017)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  <a:p>
            <a:pPr marL="7470" defTabSz="537850">
              <a:spcBef>
                <a:spcPts val="376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IPNDV Phase</a:t>
            </a:r>
            <a:r>
              <a:rPr sz="471" b="1"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II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(2018-2019)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70" name="object 1370"/>
          <p:cNvSpPr/>
          <p:nvPr/>
        </p:nvSpPr>
        <p:spPr>
          <a:xfrm>
            <a:off x="3824642" y="5282624"/>
            <a:ext cx="149412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1" name="object 1371"/>
          <p:cNvSpPr/>
          <p:nvPr/>
        </p:nvSpPr>
        <p:spPr>
          <a:xfrm>
            <a:off x="3824642" y="5163044"/>
            <a:ext cx="149412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2" name="object 1372"/>
          <p:cNvSpPr/>
          <p:nvPr/>
        </p:nvSpPr>
        <p:spPr>
          <a:xfrm>
            <a:off x="3824642" y="5521793"/>
            <a:ext cx="149412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5080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3" name="object 1373"/>
          <p:cNvSpPr/>
          <p:nvPr/>
        </p:nvSpPr>
        <p:spPr>
          <a:xfrm>
            <a:off x="3824642" y="5642264"/>
            <a:ext cx="149412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4" name="object 1374"/>
          <p:cNvSpPr/>
          <p:nvPr/>
        </p:nvSpPr>
        <p:spPr>
          <a:xfrm>
            <a:off x="5594347" y="3662704"/>
            <a:ext cx="817656" cy="425076"/>
          </a:xfrm>
          <a:custGeom>
            <a:avLst/>
            <a:gdLst/>
            <a:ahLst/>
            <a:cxnLst/>
            <a:rect l="l" t="t" r="r" b="b"/>
            <a:pathLst>
              <a:path w="1390015" h="722629">
                <a:moveTo>
                  <a:pt x="0" y="0"/>
                </a:moveTo>
                <a:lnTo>
                  <a:pt x="0" y="722579"/>
                </a:lnTo>
                <a:lnTo>
                  <a:pt x="1389405" y="722579"/>
                </a:lnTo>
              </a:path>
            </a:pathLst>
          </a:custGeom>
          <a:ln w="5080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5" name="object 1375"/>
          <p:cNvSpPr/>
          <p:nvPr/>
        </p:nvSpPr>
        <p:spPr>
          <a:xfrm>
            <a:off x="5545146" y="3700290"/>
            <a:ext cx="815041" cy="438524"/>
          </a:xfrm>
          <a:custGeom>
            <a:avLst/>
            <a:gdLst/>
            <a:ahLst/>
            <a:cxnLst/>
            <a:rect l="l" t="t" r="r" b="b"/>
            <a:pathLst>
              <a:path w="1385570" h="745489">
                <a:moveTo>
                  <a:pt x="0" y="0"/>
                </a:moveTo>
                <a:lnTo>
                  <a:pt x="0" y="745312"/>
                </a:lnTo>
                <a:lnTo>
                  <a:pt x="1385176" y="745312"/>
                </a:lnTo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6" name="object 1376"/>
          <p:cNvSpPr/>
          <p:nvPr/>
        </p:nvSpPr>
        <p:spPr>
          <a:xfrm>
            <a:off x="5594347" y="2899367"/>
            <a:ext cx="817656" cy="411256"/>
          </a:xfrm>
          <a:custGeom>
            <a:avLst/>
            <a:gdLst/>
            <a:ahLst/>
            <a:cxnLst/>
            <a:rect l="l" t="t" r="r" b="b"/>
            <a:pathLst>
              <a:path w="1390015" h="699135">
                <a:moveTo>
                  <a:pt x="0" y="698614"/>
                </a:moveTo>
                <a:lnTo>
                  <a:pt x="0" y="0"/>
                </a:lnTo>
                <a:lnTo>
                  <a:pt x="1389405" y="0"/>
                </a:lnTo>
              </a:path>
            </a:pathLst>
          </a:custGeom>
          <a:ln w="5080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7" name="object 1377"/>
          <p:cNvSpPr/>
          <p:nvPr/>
        </p:nvSpPr>
        <p:spPr>
          <a:xfrm>
            <a:off x="5545146" y="2848412"/>
            <a:ext cx="815041" cy="424329"/>
          </a:xfrm>
          <a:custGeom>
            <a:avLst/>
            <a:gdLst/>
            <a:ahLst/>
            <a:cxnLst/>
            <a:rect l="l" t="t" r="r" b="b"/>
            <a:pathLst>
              <a:path w="1385570" h="721360">
                <a:moveTo>
                  <a:pt x="0" y="721334"/>
                </a:moveTo>
                <a:lnTo>
                  <a:pt x="0" y="0"/>
                </a:lnTo>
                <a:lnTo>
                  <a:pt x="1385176" y="0"/>
                </a:lnTo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8" name="object 1378"/>
          <p:cNvSpPr/>
          <p:nvPr/>
        </p:nvSpPr>
        <p:spPr>
          <a:xfrm>
            <a:off x="4693128" y="3157877"/>
            <a:ext cx="336176" cy="655918"/>
          </a:xfrm>
          <a:custGeom>
            <a:avLst/>
            <a:gdLst/>
            <a:ahLst/>
            <a:cxnLst/>
            <a:rect l="l" t="t" r="r" b="b"/>
            <a:pathLst>
              <a:path w="571500" h="1115060">
                <a:moveTo>
                  <a:pt x="570890" y="1114513"/>
                </a:moveTo>
                <a:lnTo>
                  <a:pt x="0" y="1114513"/>
                </a:lnTo>
                <a:lnTo>
                  <a:pt x="0" y="0"/>
                </a:lnTo>
                <a:lnTo>
                  <a:pt x="570890" y="0"/>
                </a:lnTo>
                <a:lnTo>
                  <a:pt x="570890" y="1114513"/>
                </a:lnTo>
                <a:close/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9" name="object 1379"/>
          <p:cNvSpPr txBox="1"/>
          <p:nvPr/>
        </p:nvSpPr>
        <p:spPr>
          <a:xfrm>
            <a:off x="4725307" y="3553760"/>
            <a:ext cx="271556" cy="230550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22410" marR="2988" indent="-15313" algn="just" defTabSz="537850">
              <a:lnSpc>
                <a:spcPct val="104200"/>
              </a:lnSpc>
              <a:spcBef>
                <a:spcPts val="35"/>
              </a:spcBef>
            </a:pPr>
            <a:r>
              <a:rPr sz="471" b="1" spc="21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471" b="1" spc="-6" dirty="0">
                <a:solidFill>
                  <a:srgbClr val="231F20"/>
                </a:solidFill>
                <a:latin typeface="Calibri"/>
                <a:cs typeface="Calibri"/>
              </a:rPr>
              <a:t>e-M</a:t>
            </a:r>
            <a:r>
              <a:rPr sz="471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71" b="1" spc="-3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ed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warhead  </a:t>
            </a: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storage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80" name="object 1380"/>
          <p:cNvSpPr/>
          <p:nvPr/>
        </p:nvSpPr>
        <p:spPr>
          <a:xfrm>
            <a:off x="5306949" y="3309545"/>
            <a:ext cx="467285" cy="354106"/>
          </a:xfrm>
          <a:custGeom>
            <a:avLst/>
            <a:gdLst/>
            <a:ahLst/>
            <a:cxnLst/>
            <a:rect l="l" t="t" r="r" b="b"/>
            <a:pathLst>
              <a:path w="794384" h="601979">
                <a:moveTo>
                  <a:pt x="794359" y="601459"/>
                </a:moveTo>
                <a:lnTo>
                  <a:pt x="0" y="601459"/>
                </a:lnTo>
                <a:lnTo>
                  <a:pt x="0" y="0"/>
                </a:lnTo>
                <a:lnTo>
                  <a:pt x="794359" y="0"/>
                </a:lnTo>
                <a:lnTo>
                  <a:pt x="794359" y="601459"/>
                </a:lnTo>
                <a:close/>
              </a:path>
            </a:pathLst>
          </a:custGeom>
          <a:ln w="5080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1" name="object 1381"/>
          <p:cNvSpPr/>
          <p:nvPr/>
        </p:nvSpPr>
        <p:spPr>
          <a:xfrm>
            <a:off x="5262760" y="3268195"/>
            <a:ext cx="555812" cy="435162"/>
          </a:xfrm>
          <a:custGeom>
            <a:avLst/>
            <a:gdLst/>
            <a:ahLst/>
            <a:cxnLst/>
            <a:rect l="l" t="t" r="r" b="b"/>
            <a:pathLst>
              <a:path w="944879" h="739775">
                <a:moveTo>
                  <a:pt x="944829" y="739419"/>
                </a:moveTo>
                <a:lnTo>
                  <a:pt x="0" y="739419"/>
                </a:lnTo>
                <a:lnTo>
                  <a:pt x="0" y="0"/>
                </a:lnTo>
                <a:lnTo>
                  <a:pt x="944829" y="0"/>
                </a:lnTo>
                <a:lnTo>
                  <a:pt x="944829" y="739419"/>
                </a:lnTo>
                <a:close/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2" name="object 1382"/>
          <p:cNvSpPr/>
          <p:nvPr/>
        </p:nvSpPr>
        <p:spPr>
          <a:xfrm>
            <a:off x="7680825" y="1423348"/>
            <a:ext cx="537882" cy="685800"/>
          </a:xfrm>
          <a:custGeom>
            <a:avLst/>
            <a:gdLst/>
            <a:ahLst/>
            <a:cxnLst/>
            <a:rect l="l" t="t" r="r" b="b"/>
            <a:pathLst>
              <a:path w="914400" h="1165860">
                <a:moveTo>
                  <a:pt x="914400" y="1165352"/>
                </a:moveTo>
                <a:lnTo>
                  <a:pt x="0" y="1165352"/>
                </a:lnTo>
                <a:lnTo>
                  <a:pt x="0" y="0"/>
                </a:lnTo>
                <a:lnTo>
                  <a:pt x="914400" y="0"/>
                </a:lnTo>
                <a:lnTo>
                  <a:pt x="914400" y="1165352"/>
                </a:lnTo>
                <a:close/>
              </a:path>
            </a:pathLst>
          </a:custGeom>
          <a:ln w="58293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3" name="object 1383"/>
          <p:cNvSpPr txBox="1"/>
          <p:nvPr/>
        </p:nvSpPr>
        <p:spPr>
          <a:xfrm>
            <a:off x="6466198" y="2826746"/>
            <a:ext cx="321235" cy="224911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99353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HEU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  <a:p>
            <a:pPr marL="7470" marR="2988" algn="ctr" defTabSz="537850"/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Component 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Storage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84" name="object 1384"/>
          <p:cNvSpPr/>
          <p:nvPr/>
        </p:nvSpPr>
        <p:spPr>
          <a:xfrm>
            <a:off x="6564466" y="2600690"/>
            <a:ext cx="124624" cy="201325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5" name="object 1385"/>
          <p:cNvSpPr/>
          <p:nvPr/>
        </p:nvSpPr>
        <p:spPr>
          <a:xfrm>
            <a:off x="6564477" y="2600693"/>
            <a:ext cx="124759" cy="201332"/>
          </a:xfrm>
          <a:custGeom>
            <a:avLst/>
            <a:gdLst/>
            <a:ahLst/>
            <a:cxnLst/>
            <a:rect l="l" t="t" r="r" b="b"/>
            <a:pathLst>
              <a:path w="212090" h="342264">
                <a:moveTo>
                  <a:pt x="211835" y="355"/>
                </a:moveTo>
                <a:lnTo>
                  <a:pt x="203513" y="11818"/>
                </a:lnTo>
                <a:lnTo>
                  <a:pt x="180851" y="22815"/>
                </a:lnTo>
                <a:lnTo>
                  <a:pt x="147249" y="31059"/>
                </a:lnTo>
                <a:lnTo>
                  <a:pt x="106108" y="34264"/>
                </a:lnTo>
                <a:lnTo>
                  <a:pt x="64980" y="30918"/>
                </a:lnTo>
                <a:lnTo>
                  <a:pt x="31408" y="22561"/>
                </a:lnTo>
                <a:lnTo>
                  <a:pt x="8783" y="11490"/>
                </a:lnTo>
                <a:lnTo>
                  <a:pt x="495" y="0"/>
                </a:lnTo>
                <a:lnTo>
                  <a:pt x="0" y="300304"/>
                </a:lnTo>
                <a:lnTo>
                  <a:pt x="8268" y="315920"/>
                </a:lnTo>
                <a:lnTo>
                  <a:pt x="30884" y="329307"/>
                </a:lnTo>
                <a:lnTo>
                  <a:pt x="64452" y="338680"/>
                </a:lnTo>
                <a:lnTo>
                  <a:pt x="105575" y="342252"/>
                </a:lnTo>
                <a:lnTo>
                  <a:pt x="146719" y="339087"/>
                </a:lnTo>
                <a:lnTo>
                  <a:pt x="180330" y="330271"/>
                </a:lnTo>
                <a:lnTo>
                  <a:pt x="203001" y="317047"/>
                </a:lnTo>
                <a:lnTo>
                  <a:pt x="211327" y="300659"/>
                </a:lnTo>
                <a:lnTo>
                  <a:pt x="211835" y="355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6" name="object 1386"/>
          <p:cNvSpPr/>
          <p:nvPr/>
        </p:nvSpPr>
        <p:spPr>
          <a:xfrm>
            <a:off x="6564772" y="2585406"/>
            <a:ext cx="124318" cy="35589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7" name="object 1387"/>
          <p:cNvSpPr/>
          <p:nvPr/>
        </p:nvSpPr>
        <p:spPr>
          <a:xfrm>
            <a:off x="6608589" y="2700589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20">
                <a:moveTo>
                  <a:pt x="31597" y="0"/>
                </a:moveTo>
                <a:lnTo>
                  <a:pt x="0" y="69786"/>
                </a:lnTo>
                <a:lnTo>
                  <a:pt x="5757" y="74260"/>
                </a:lnTo>
                <a:lnTo>
                  <a:pt x="20856" y="81726"/>
                </a:lnTo>
                <a:lnTo>
                  <a:pt x="42037" y="83250"/>
                </a:lnTo>
                <a:lnTo>
                  <a:pt x="66040" y="69900"/>
                </a:lnTo>
                <a:lnTo>
                  <a:pt x="3159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8" name="object 1388"/>
          <p:cNvSpPr/>
          <p:nvPr/>
        </p:nvSpPr>
        <p:spPr>
          <a:xfrm>
            <a:off x="6627115" y="2661374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38226" y="0"/>
                </a:moveTo>
                <a:lnTo>
                  <a:pt x="0" y="67868"/>
                </a:lnTo>
                <a:lnTo>
                  <a:pt x="75412" y="54571"/>
                </a:lnTo>
                <a:lnTo>
                  <a:pt x="75853" y="47293"/>
                </a:lnTo>
                <a:lnTo>
                  <a:pt x="73488" y="30614"/>
                </a:lnTo>
                <a:lnTo>
                  <a:pt x="62789" y="12271"/>
                </a:lnTo>
                <a:lnTo>
                  <a:pt x="38226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9" name="object 1389"/>
          <p:cNvSpPr/>
          <p:nvPr/>
        </p:nvSpPr>
        <p:spPr>
          <a:xfrm>
            <a:off x="6582383" y="2661288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5">
                <a:moveTo>
                  <a:pt x="40767" y="0"/>
                </a:moveTo>
                <a:lnTo>
                  <a:pt x="33697" y="1778"/>
                </a:lnTo>
                <a:lnTo>
                  <a:pt x="18516" y="9070"/>
                </a:lnTo>
                <a:lnTo>
                  <a:pt x="4269" y="24817"/>
                </a:lnTo>
                <a:lnTo>
                  <a:pt x="0" y="51955"/>
                </a:lnTo>
                <a:lnTo>
                  <a:pt x="76263" y="67881"/>
                </a:lnTo>
                <a:lnTo>
                  <a:pt x="4076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0" name="object 1390"/>
          <p:cNvSpPr/>
          <p:nvPr/>
        </p:nvSpPr>
        <p:spPr>
          <a:xfrm>
            <a:off x="6563234" y="2583870"/>
            <a:ext cx="127388" cy="3866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1" name="object 1391"/>
          <p:cNvSpPr/>
          <p:nvPr/>
        </p:nvSpPr>
        <p:spPr>
          <a:xfrm>
            <a:off x="6608589" y="2700589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20">
                <a:moveTo>
                  <a:pt x="0" y="69786"/>
                </a:moveTo>
                <a:lnTo>
                  <a:pt x="31597" y="0"/>
                </a:lnTo>
                <a:lnTo>
                  <a:pt x="66040" y="69900"/>
                </a:lnTo>
                <a:lnTo>
                  <a:pt x="42037" y="83250"/>
                </a:lnTo>
                <a:lnTo>
                  <a:pt x="20856" y="81726"/>
                </a:lnTo>
                <a:lnTo>
                  <a:pt x="5757" y="74260"/>
                </a:lnTo>
                <a:lnTo>
                  <a:pt x="0" y="69786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2" name="object 1392"/>
          <p:cNvSpPr/>
          <p:nvPr/>
        </p:nvSpPr>
        <p:spPr>
          <a:xfrm>
            <a:off x="6627115" y="2661374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75412" y="54571"/>
                </a:moveTo>
                <a:lnTo>
                  <a:pt x="0" y="67868"/>
                </a:lnTo>
                <a:lnTo>
                  <a:pt x="38226" y="0"/>
                </a:lnTo>
                <a:lnTo>
                  <a:pt x="62789" y="12271"/>
                </a:lnTo>
                <a:lnTo>
                  <a:pt x="73488" y="30614"/>
                </a:lnTo>
                <a:lnTo>
                  <a:pt x="75853" y="47293"/>
                </a:lnTo>
                <a:lnTo>
                  <a:pt x="75412" y="54571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3" name="object 1393"/>
          <p:cNvSpPr/>
          <p:nvPr/>
        </p:nvSpPr>
        <p:spPr>
          <a:xfrm>
            <a:off x="6582383" y="2661288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5">
                <a:moveTo>
                  <a:pt x="40767" y="0"/>
                </a:moveTo>
                <a:lnTo>
                  <a:pt x="76263" y="67881"/>
                </a:lnTo>
                <a:lnTo>
                  <a:pt x="0" y="51955"/>
                </a:lnTo>
                <a:lnTo>
                  <a:pt x="4269" y="24817"/>
                </a:lnTo>
                <a:lnTo>
                  <a:pt x="18516" y="9070"/>
                </a:lnTo>
                <a:lnTo>
                  <a:pt x="33697" y="1778"/>
                </a:lnTo>
                <a:lnTo>
                  <a:pt x="40767" y="0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4" name="object 1394"/>
          <p:cNvSpPr/>
          <p:nvPr/>
        </p:nvSpPr>
        <p:spPr>
          <a:xfrm>
            <a:off x="6615439" y="2690258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631" y="1497"/>
                </a:lnTo>
                <a:lnTo>
                  <a:pt x="5576" y="5581"/>
                </a:lnTo>
                <a:lnTo>
                  <a:pt x="1496" y="11637"/>
                </a:lnTo>
                <a:lnTo>
                  <a:pt x="0" y="19050"/>
                </a:lnTo>
                <a:lnTo>
                  <a:pt x="1496" y="26462"/>
                </a:lnTo>
                <a:lnTo>
                  <a:pt x="5576" y="32518"/>
                </a:lnTo>
                <a:lnTo>
                  <a:pt x="11631" y="36602"/>
                </a:lnTo>
                <a:lnTo>
                  <a:pt x="19050" y="38100"/>
                </a:lnTo>
                <a:lnTo>
                  <a:pt x="26468" y="36602"/>
                </a:lnTo>
                <a:lnTo>
                  <a:pt x="32523" y="32518"/>
                </a:lnTo>
                <a:lnTo>
                  <a:pt x="36603" y="26462"/>
                </a:lnTo>
                <a:lnTo>
                  <a:pt x="38100" y="19050"/>
                </a:lnTo>
                <a:lnTo>
                  <a:pt x="36603" y="11637"/>
                </a:lnTo>
                <a:lnTo>
                  <a:pt x="32523" y="5581"/>
                </a:lnTo>
                <a:lnTo>
                  <a:pt x="26468" y="1497"/>
                </a:lnTo>
                <a:lnTo>
                  <a:pt x="1905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5" name="object 1395"/>
          <p:cNvSpPr/>
          <p:nvPr/>
        </p:nvSpPr>
        <p:spPr>
          <a:xfrm>
            <a:off x="6615439" y="2690258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19050"/>
                </a:moveTo>
                <a:lnTo>
                  <a:pt x="36603" y="26462"/>
                </a:lnTo>
                <a:lnTo>
                  <a:pt x="32523" y="32518"/>
                </a:lnTo>
                <a:lnTo>
                  <a:pt x="26468" y="36602"/>
                </a:lnTo>
                <a:lnTo>
                  <a:pt x="19050" y="38100"/>
                </a:lnTo>
                <a:lnTo>
                  <a:pt x="11631" y="36602"/>
                </a:lnTo>
                <a:lnTo>
                  <a:pt x="5576" y="32518"/>
                </a:lnTo>
                <a:lnTo>
                  <a:pt x="1496" y="26462"/>
                </a:lnTo>
                <a:lnTo>
                  <a:pt x="0" y="19050"/>
                </a:lnTo>
                <a:lnTo>
                  <a:pt x="1496" y="11637"/>
                </a:lnTo>
                <a:lnTo>
                  <a:pt x="5576" y="5581"/>
                </a:lnTo>
                <a:lnTo>
                  <a:pt x="11631" y="1497"/>
                </a:lnTo>
                <a:lnTo>
                  <a:pt x="19050" y="0"/>
                </a:lnTo>
                <a:lnTo>
                  <a:pt x="26468" y="1497"/>
                </a:lnTo>
                <a:lnTo>
                  <a:pt x="32523" y="5581"/>
                </a:lnTo>
                <a:lnTo>
                  <a:pt x="36603" y="11637"/>
                </a:lnTo>
                <a:lnTo>
                  <a:pt x="38100" y="19050"/>
                </a:lnTo>
                <a:close/>
              </a:path>
            </a:pathLst>
          </a:custGeom>
          <a:ln w="6350">
            <a:solidFill>
              <a:srgbClr val="5C513C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6" name="object 1396"/>
          <p:cNvSpPr/>
          <p:nvPr/>
        </p:nvSpPr>
        <p:spPr>
          <a:xfrm>
            <a:off x="6407994" y="2539148"/>
            <a:ext cx="437776" cy="555812"/>
          </a:xfrm>
          <a:custGeom>
            <a:avLst/>
            <a:gdLst/>
            <a:ahLst/>
            <a:cxnLst/>
            <a:rect l="l" t="t" r="r" b="b"/>
            <a:pathLst>
              <a:path w="744220" h="944879">
                <a:moveTo>
                  <a:pt x="743889" y="944613"/>
                </a:moveTo>
                <a:lnTo>
                  <a:pt x="0" y="944613"/>
                </a:lnTo>
                <a:lnTo>
                  <a:pt x="0" y="0"/>
                </a:lnTo>
                <a:lnTo>
                  <a:pt x="743889" y="0"/>
                </a:lnTo>
                <a:lnTo>
                  <a:pt x="743889" y="944613"/>
                </a:lnTo>
                <a:close/>
              </a:path>
            </a:pathLst>
          </a:custGeom>
          <a:ln w="5080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7" name="object 1397"/>
          <p:cNvSpPr/>
          <p:nvPr/>
        </p:nvSpPr>
        <p:spPr>
          <a:xfrm>
            <a:off x="6356963" y="2492778"/>
            <a:ext cx="539750" cy="648447"/>
          </a:xfrm>
          <a:custGeom>
            <a:avLst/>
            <a:gdLst/>
            <a:ahLst/>
            <a:cxnLst/>
            <a:rect l="l" t="t" r="r" b="b"/>
            <a:pathLst>
              <a:path w="917575" h="1102360">
                <a:moveTo>
                  <a:pt x="917397" y="0"/>
                </a:moveTo>
                <a:lnTo>
                  <a:pt x="0" y="0"/>
                </a:lnTo>
                <a:lnTo>
                  <a:pt x="0" y="1102258"/>
                </a:lnTo>
                <a:lnTo>
                  <a:pt x="917397" y="1102258"/>
                </a:lnTo>
                <a:lnTo>
                  <a:pt x="917397" y="0"/>
                </a:lnTo>
                <a:close/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8" name="object 1398"/>
          <p:cNvSpPr txBox="1"/>
          <p:nvPr/>
        </p:nvSpPr>
        <p:spPr>
          <a:xfrm>
            <a:off x="6466166" y="4175209"/>
            <a:ext cx="321235" cy="224911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marR="2988" indent="-12326" algn="ctr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Pu      Component  </a:t>
            </a:r>
            <a:r>
              <a:rPr sz="471" b="1" spc="9" dirty="0">
                <a:solidFill>
                  <a:srgbClr val="231F20"/>
                </a:solidFill>
                <a:latin typeface="Calibri"/>
                <a:cs typeface="Calibri"/>
              </a:rPr>
              <a:t>Storage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99" name="object 1399"/>
          <p:cNvSpPr/>
          <p:nvPr/>
        </p:nvSpPr>
        <p:spPr>
          <a:xfrm>
            <a:off x="6564466" y="3949155"/>
            <a:ext cx="124624" cy="201325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0" name="object 1400"/>
          <p:cNvSpPr/>
          <p:nvPr/>
        </p:nvSpPr>
        <p:spPr>
          <a:xfrm>
            <a:off x="6564477" y="3949165"/>
            <a:ext cx="124759" cy="201332"/>
          </a:xfrm>
          <a:custGeom>
            <a:avLst/>
            <a:gdLst/>
            <a:ahLst/>
            <a:cxnLst/>
            <a:rect l="l" t="t" r="r" b="b"/>
            <a:pathLst>
              <a:path w="212090" h="342264">
                <a:moveTo>
                  <a:pt x="211835" y="342"/>
                </a:moveTo>
                <a:lnTo>
                  <a:pt x="203513" y="11808"/>
                </a:lnTo>
                <a:lnTo>
                  <a:pt x="180851" y="22807"/>
                </a:lnTo>
                <a:lnTo>
                  <a:pt x="147249" y="31052"/>
                </a:lnTo>
                <a:lnTo>
                  <a:pt x="106108" y="34251"/>
                </a:lnTo>
                <a:lnTo>
                  <a:pt x="64980" y="30905"/>
                </a:lnTo>
                <a:lnTo>
                  <a:pt x="31408" y="22550"/>
                </a:lnTo>
                <a:lnTo>
                  <a:pt x="8783" y="11482"/>
                </a:lnTo>
                <a:lnTo>
                  <a:pt x="495" y="0"/>
                </a:lnTo>
                <a:lnTo>
                  <a:pt x="0" y="300291"/>
                </a:lnTo>
                <a:lnTo>
                  <a:pt x="8268" y="315907"/>
                </a:lnTo>
                <a:lnTo>
                  <a:pt x="30884" y="329295"/>
                </a:lnTo>
                <a:lnTo>
                  <a:pt x="64452" y="338667"/>
                </a:lnTo>
                <a:lnTo>
                  <a:pt x="105575" y="342239"/>
                </a:lnTo>
                <a:lnTo>
                  <a:pt x="146719" y="339080"/>
                </a:lnTo>
                <a:lnTo>
                  <a:pt x="180330" y="330263"/>
                </a:lnTo>
                <a:lnTo>
                  <a:pt x="203001" y="317036"/>
                </a:lnTo>
                <a:lnTo>
                  <a:pt x="211327" y="300647"/>
                </a:lnTo>
                <a:lnTo>
                  <a:pt x="211835" y="342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1" name="object 1401"/>
          <p:cNvSpPr/>
          <p:nvPr/>
        </p:nvSpPr>
        <p:spPr>
          <a:xfrm>
            <a:off x="6564772" y="3933870"/>
            <a:ext cx="124318" cy="35589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2" name="object 1402"/>
          <p:cNvSpPr/>
          <p:nvPr/>
        </p:nvSpPr>
        <p:spPr>
          <a:xfrm>
            <a:off x="6608589" y="4049052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20">
                <a:moveTo>
                  <a:pt x="31597" y="0"/>
                </a:moveTo>
                <a:lnTo>
                  <a:pt x="0" y="69786"/>
                </a:lnTo>
                <a:lnTo>
                  <a:pt x="5757" y="74260"/>
                </a:lnTo>
                <a:lnTo>
                  <a:pt x="20856" y="81726"/>
                </a:lnTo>
                <a:lnTo>
                  <a:pt x="42037" y="83250"/>
                </a:lnTo>
                <a:lnTo>
                  <a:pt x="66040" y="69900"/>
                </a:lnTo>
                <a:lnTo>
                  <a:pt x="3159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3" name="object 1403"/>
          <p:cNvSpPr/>
          <p:nvPr/>
        </p:nvSpPr>
        <p:spPr>
          <a:xfrm>
            <a:off x="6627115" y="4009837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38226" y="0"/>
                </a:moveTo>
                <a:lnTo>
                  <a:pt x="0" y="67868"/>
                </a:lnTo>
                <a:lnTo>
                  <a:pt x="75412" y="54571"/>
                </a:lnTo>
                <a:lnTo>
                  <a:pt x="75853" y="47293"/>
                </a:lnTo>
                <a:lnTo>
                  <a:pt x="73488" y="30614"/>
                </a:lnTo>
                <a:lnTo>
                  <a:pt x="62789" y="12271"/>
                </a:lnTo>
                <a:lnTo>
                  <a:pt x="38226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4" name="object 1404"/>
          <p:cNvSpPr/>
          <p:nvPr/>
        </p:nvSpPr>
        <p:spPr>
          <a:xfrm>
            <a:off x="6582383" y="4009751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5">
                <a:moveTo>
                  <a:pt x="40767" y="0"/>
                </a:moveTo>
                <a:lnTo>
                  <a:pt x="33697" y="1778"/>
                </a:lnTo>
                <a:lnTo>
                  <a:pt x="18516" y="9070"/>
                </a:lnTo>
                <a:lnTo>
                  <a:pt x="4269" y="24817"/>
                </a:lnTo>
                <a:lnTo>
                  <a:pt x="0" y="51955"/>
                </a:lnTo>
                <a:lnTo>
                  <a:pt x="76263" y="67894"/>
                </a:lnTo>
                <a:lnTo>
                  <a:pt x="4076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5" name="object 1405"/>
          <p:cNvSpPr/>
          <p:nvPr/>
        </p:nvSpPr>
        <p:spPr>
          <a:xfrm>
            <a:off x="6563234" y="3932333"/>
            <a:ext cx="127388" cy="3866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6" name="object 1406"/>
          <p:cNvSpPr/>
          <p:nvPr/>
        </p:nvSpPr>
        <p:spPr>
          <a:xfrm>
            <a:off x="6608589" y="4049052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20">
                <a:moveTo>
                  <a:pt x="0" y="69786"/>
                </a:moveTo>
                <a:lnTo>
                  <a:pt x="31597" y="0"/>
                </a:lnTo>
                <a:lnTo>
                  <a:pt x="66040" y="69900"/>
                </a:lnTo>
                <a:lnTo>
                  <a:pt x="42037" y="83250"/>
                </a:lnTo>
                <a:lnTo>
                  <a:pt x="20856" y="81726"/>
                </a:lnTo>
                <a:lnTo>
                  <a:pt x="5757" y="74260"/>
                </a:lnTo>
                <a:lnTo>
                  <a:pt x="0" y="69786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7" name="object 1407"/>
          <p:cNvSpPr/>
          <p:nvPr/>
        </p:nvSpPr>
        <p:spPr>
          <a:xfrm>
            <a:off x="6627115" y="4009837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75412" y="54571"/>
                </a:moveTo>
                <a:lnTo>
                  <a:pt x="0" y="67868"/>
                </a:lnTo>
                <a:lnTo>
                  <a:pt x="38226" y="0"/>
                </a:lnTo>
                <a:lnTo>
                  <a:pt x="62789" y="12271"/>
                </a:lnTo>
                <a:lnTo>
                  <a:pt x="73488" y="30614"/>
                </a:lnTo>
                <a:lnTo>
                  <a:pt x="75853" y="47293"/>
                </a:lnTo>
                <a:lnTo>
                  <a:pt x="75412" y="54571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8" name="object 1408"/>
          <p:cNvSpPr/>
          <p:nvPr/>
        </p:nvSpPr>
        <p:spPr>
          <a:xfrm>
            <a:off x="6582383" y="4009751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5">
                <a:moveTo>
                  <a:pt x="40767" y="0"/>
                </a:moveTo>
                <a:lnTo>
                  <a:pt x="76263" y="67894"/>
                </a:lnTo>
                <a:lnTo>
                  <a:pt x="0" y="51955"/>
                </a:lnTo>
                <a:lnTo>
                  <a:pt x="4269" y="24817"/>
                </a:lnTo>
                <a:lnTo>
                  <a:pt x="18516" y="9070"/>
                </a:lnTo>
                <a:lnTo>
                  <a:pt x="33697" y="1778"/>
                </a:lnTo>
                <a:lnTo>
                  <a:pt x="40767" y="0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9" name="object 1409"/>
          <p:cNvSpPr/>
          <p:nvPr/>
        </p:nvSpPr>
        <p:spPr>
          <a:xfrm>
            <a:off x="6615439" y="4038720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631" y="1499"/>
                </a:lnTo>
                <a:lnTo>
                  <a:pt x="5576" y="5586"/>
                </a:lnTo>
                <a:lnTo>
                  <a:pt x="1496" y="11642"/>
                </a:lnTo>
                <a:lnTo>
                  <a:pt x="0" y="19050"/>
                </a:lnTo>
                <a:lnTo>
                  <a:pt x="1496" y="26462"/>
                </a:lnTo>
                <a:lnTo>
                  <a:pt x="5576" y="32518"/>
                </a:lnTo>
                <a:lnTo>
                  <a:pt x="11631" y="36602"/>
                </a:lnTo>
                <a:lnTo>
                  <a:pt x="19050" y="38100"/>
                </a:lnTo>
                <a:lnTo>
                  <a:pt x="26468" y="36602"/>
                </a:lnTo>
                <a:lnTo>
                  <a:pt x="32523" y="32518"/>
                </a:lnTo>
                <a:lnTo>
                  <a:pt x="36603" y="26462"/>
                </a:lnTo>
                <a:lnTo>
                  <a:pt x="38100" y="19050"/>
                </a:lnTo>
                <a:lnTo>
                  <a:pt x="36603" y="11642"/>
                </a:lnTo>
                <a:lnTo>
                  <a:pt x="32523" y="5586"/>
                </a:lnTo>
                <a:lnTo>
                  <a:pt x="26468" y="1499"/>
                </a:lnTo>
                <a:lnTo>
                  <a:pt x="1905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0" name="object 1410"/>
          <p:cNvSpPr/>
          <p:nvPr/>
        </p:nvSpPr>
        <p:spPr>
          <a:xfrm>
            <a:off x="6615439" y="4038720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19050"/>
                </a:moveTo>
                <a:lnTo>
                  <a:pt x="36603" y="26462"/>
                </a:lnTo>
                <a:lnTo>
                  <a:pt x="32523" y="32518"/>
                </a:lnTo>
                <a:lnTo>
                  <a:pt x="26468" y="36602"/>
                </a:lnTo>
                <a:lnTo>
                  <a:pt x="19050" y="38100"/>
                </a:lnTo>
                <a:lnTo>
                  <a:pt x="11631" y="36602"/>
                </a:lnTo>
                <a:lnTo>
                  <a:pt x="5576" y="32518"/>
                </a:lnTo>
                <a:lnTo>
                  <a:pt x="1496" y="26462"/>
                </a:lnTo>
                <a:lnTo>
                  <a:pt x="0" y="19050"/>
                </a:lnTo>
                <a:lnTo>
                  <a:pt x="1496" y="11642"/>
                </a:lnTo>
                <a:lnTo>
                  <a:pt x="5576" y="5586"/>
                </a:lnTo>
                <a:lnTo>
                  <a:pt x="11631" y="1499"/>
                </a:lnTo>
                <a:lnTo>
                  <a:pt x="19050" y="0"/>
                </a:lnTo>
                <a:lnTo>
                  <a:pt x="26468" y="1499"/>
                </a:lnTo>
                <a:lnTo>
                  <a:pt x="32523" y="5586"/>
                </a:lnTo>
                <a:lnTo>
                  <a:pt x="36603" y="11642"/>
                </a:lnTo>
                <a:lnTo>
                  <a:pt x="38100" y="19050"/>
                </a:lnTo>
                <a:close/>
              </a:path>
            </a:pathLst>
          </a:custGeom>
          <a:ln w="6350">
            <a:solidFill>
              <a:srgbClr val="5C513C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1" name="object 1411"/>
          <p:cNvSpPr/>
          <p:nvPr/>
        </p:nvSpPr>
        <p:spPr>
          <a:xfrm>
            <a:off x="6407994" y="3887612"/>
            <a:ext cx="437776" cy="555812"/>
          </a:xfrm>
          <a:custGeom>
            <a:avLst/>
            <a:gdLst/>
            <a:ahLst/>
            <a:cxnLst/>
            <a:rect l="l" t="t" r="r" b="b"/>
            <a:pathLst>
              <a:path w="744220" h="944879">
                <a:moveTo>
                  <a:pt x="743889" y="944626"/>
                </a:moveTo>
                <a:lnTo>
                  <a:pt x="0" y="944626"/>
                </a:lnTo>
                <a:lnTo>
                  <a:pt x="0" y="0"/>
                </a:lnTo>
                <a:lnTo>
                  <a:pt x="743889" y="0"/>
                </a:lnTo>
                <a:lnTo>
                  <a:pt x="743889" y="944626"/>
                </a:lnTo>
                <a:close/>
              </a:path>
            </a:pathLst>
          </a:custGeom>
          <a:ln w="5080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2" name="object 1412"/>
          <p:cNvSpPr/>
          <p:nvPr/>
        </p:nvSpPr>
        <p:spPr>
          <a:xfrm>
            <a:off x="6356963" y="3841249"/>
            <a:ext cx="539750" cy="648447"/>
          </a:xfrm>
          <a:custGeom>
            <a:avLst/>
            <a:gdLst/>
            <a:ahLst/>
            <a:cxnLst/>
            <a:rect l="l" t="t" r="r" b="b"/>
            <a:pathLst>
              <a:path w="917575" h="1102359">
                <a:moveTo>
                  <a:pt x="917397" y="0"/>
                </a:moveTo>
                <a:lnTo>
                  <a:pt x="0" y="0"/>
                </a:lnTo>
                <a:lnTo>
                  <a:pt x="0" y="1102258"/>
                </a:lnTo>
                <a:lnTo>
                  <a:pt x="917397" y="1102258"/>
                </a:lnTo>
                <a:lnTo>
                  <a:pt x="917397" y="0"/>
                </a:lnTo>
                <a:close/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3" name="object 1413"/>
          <p:cNvSpPr/>
          <p:nvPr/>
        </p:nvSpPr>
        <p:spPr>
          <a:xfrm>
            <a:off x="5026473" y="3485671"/>
            <a:ext cx="236444" cy="0"/>
          </a:xfrm>
          <a:custGeom>
            <a:avLst/>
            <a:gdLst/>
            <a:ahLst/>
            <a:cxnLst/>
            <a:rect l="l" t="t" r="r" b="b"/>
            <a:pathLst>
              <a:path w="401954">
                <a:moveTo>
                  <a:pt x="0" y="0"/>
                </a:moveTo>
                <a:lnTo>
                  <a:pt x="401904" y="0"/>
                </a:lnTo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4" name="object 1414"/>
          <p:cNvSpPr txBox="1"/>
          <p:nvPr/>
        </p:nvSpPr>
        <p:spPr>
          <a:xfrm>
            <a:off x="7796588" y="1809819"/>
            <a:ext cx="306667" cy="152455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R="7470" algn="ctr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HEU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537850"/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Disposition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15" name="object 1415"/>
          <p:cNvSpPr/>
          <p:nvPr/>
        </p:nvSpPr>
        <p:spPr>
          <a:xfrm>
            <a:off x="7887455" y="1583765"/>
            <a:ext cx="124624" cy="201325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6" name="object 1416"/>
          <p:cNvSpPr/>
          <p:nvPr/>
        </p:nvSpPr>
        <p:spPr>
          <a:xfrm>
            <a:off x="7887457" y="1583771"/>
            <a:ext cx="124759" cy="201332"/>
          </a:xfrm>
          <a:custGeom>
            <a:avLst/>
            <a:gdLst/>
            <a:ahLst/>
            <a:cxnLst/>
            <a:rect l="l" t="t" r="r" b="b"/>
            <a:pathLst>
              <a:path w="212090" h="342264">
                <a:moveTo>
                  <a:pt x="211848" y="355"/>
                </a:moveTo>
                <a:lnTo>
                  <a:pt x="203524" y="11818"/>
                </a:lnTo>
                <a:lnTo>
                  <a:pt x="180857" y="22815"/>
                </a:lnTo>
                <a:lnTo>
                  <a:pt x="147251" y="31059"/>
                </a:lnTo>
                <a:lnTo>
                  <a:pt x="106108" y="34264"/>
                </a:lnTo>
                <a:lnTo>
                  <a:pt x="64980" y="30918"/>
                </a:lnTo>
                <a:lnTo>
                  <a:pt x="31410" y="22561"/>
                </a:lnTo>
                <a:lnTo>
                  <a:pt x="8789" y="11490"/>
                </a:lnTo>
                <a:lnTo>
                  <a:pt x="508" y="0"/>
                </a:lnTo>
                <a:lnTo>
                  <a:pt x="0" y="300304"/>
                </a:lnTo>
                <a:lnTo>
                  <a:pt x="8275" y="315920"/>
                </a:lnTo>
                <a:lnTo>
                  <a:pt x="30895" y="329307"/>
                </a:lnTo>
                <a:lnTo>
                  <a:pt x="64465" y="338680"/>
                </a:lnTo>
                <a:lnTo>
                  <a:pt x="105587" y="342252"/>
                </a:lnTo>
                <a:lnTo>
                  <a:pt x="146730" y="339087"/>
                </a:lnTo>
                <a:lnTo>
                  <a:pt x="180338" y="330271"/>
                </a:lnTo>
                <a:lnTo>
                  <a:pt x="203008" y="317047"/>
                </a:lnTo>
                <a:lnTo>
                  <a:pt x="211340" y="300659"/>
                </a:lnTo>
                <a:lnTo>
                  <a:pt x="211848" y="355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7" name="object 1417"/>
          <p:cNvSpPr/>
          <p:nvPr/>
        </p:nvSpPr>
        <p:spPr>
          <a:xfrm>
            <a:off x="7887760" y="1568487"/>
            <a:ext cx="124318" cy="35582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8" name="object 1418"/>
          <p:cNvSpPr/>
          <p:nvPr/>
        </p:nvSpPr>
        <p:spPr>
          <a:xfrm>
            <a:off x="7931576" y="1683666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19">
                <a:moveTo>
                  <a:pt x="31597" y="0"/>
                </a:moveTo>
                <a:lnTo>
                  <a:pt x="0" y="69786"/>
                </a:lnTo>
                <a:lnTo>
                  <a:pt x="5755" y="74260"/>
                </a:lnTo>
                <a:lnTo>
                  <a:pt x="20850" y="81726"/>
                </a:lnTo>
                <a:lnTo>
                  <a:pt x="42026" y="83250"/>
                </a:lnTo>
                <a:lnTo>
                  <a:pt x="66027" y="69900"/>
                </a:lnTo>
                <a:lnTo>
                  <a:pt x="3159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9" name="object 1419"/>
          <p:cNvSpPr/>
          <p:nvPr/>
        </p:nvSpPr>
        <p:spPr>
          <a:xfrm>
            <a:off x="7950095" y="1644451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4">
                <a:moveTo>
                  <a:pt x="38239" y="0"/>
                </a:moveTo>
                <a:lnTo>
                  <a:pt x="0" y="67868"/>
                </a:lnTo>
                <a:lnTo>
                  <a:pt x="75425" y="54571"/>
                </a:lnTo>
                <a:lnTo>
                  <a:pt x="75865" y="47293"/>
                </a:lnTo>
                <a:lnTo>
                  <a:pt x="73501" y="30614"/>
                </a:lnTo>
                <a:lnTo>
                  <a:pt x="62802" y="12271"/>
                </a:lnTo>
                <a:lnTo>
                  <a:pt x="38239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0" name="object 1420"/>
          <p:cNvSpPr/>
          <p:nvPr/>
        </p:nvSpPr>
        <p:spPr>
          <a:xfrm>
            <a:off x="7905371" y="1644364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4">
                <a:moveTo>
                  <a:pt x="40767" y="0"/>
                </a:moveTo>
                <a:lnTo>
                  <a:pt x="33697" y="1778"/>
                </a:lnTo>
                <a:lnTo>
                  <a:pt x="18516" y="9070"/>
                </a:lnTo>
                <a:lnTo>
                  <a:pt x="4269" y="24817"/>
                </a:lnTo>
                <a:lnTo>
                  <a:pt x="0" y="51955"/>
                </a:lnTo>
                <a:lnTo>
                  <a:pt x="76263" y="67881"/>
                </a:lnTo>
                <a:lnTo>
                  <a:pt x="4076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1" name="object 1421"/>
          <p:cNvSpPr/>
          <p:nvPr/>
        </p:nvSpPr>
        <p:spPr>
          <a:xfrm>
            <a:off x="7886221" y="1566946"/>
            <a:ext cx="127388" cy="3866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2" name="object 1422"/>
          <p:cNvSpPr/>
          <p:nvPr/>
        </p:nvSpPr>
        <p:spPr>
          <a:xfrm>
            <a:off x="7931576" y="1683666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19">
                <a:moveTo>
                  <a:pt x="0" y="69786"/>
                </a:moveTo>
                <a:lnTo>
                  <a:pt x="31597" y="0"/>
                </a:lnTo>
                <a:lnTo>
                  <a:pt x="66027" y="69900"/>
                </a:lnTo>
                <a:lnTo>
                  <a:pt x="42026" y="83250"/>
                </a:lnTo>
                <a:lnTo>
                  <a:pt x="20850" y="81726"/>
                </a:lnTo>
                <a:lnTo>
                  <a:pt x="5755" y="74260"/>
                </a:lnTo>
                <a:lnTo>
                  <a:pt x="0" y="69786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3" name="object 1423"/>
          <p:cNvSpPr/>
          <p:nvPr/>
        </p:nvSpPr>
        <p:spPr>
          <a:xfrm>
            <a:off x="7950095" y="1644451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4">
                <a:moveTo>
                  <a:pt x="75425" y="54571"/>
                </a:moveTo>
                <a:lnTo>
                  <a:pt x="0" y="67868"/>
                </a:lnTo>
                <a:lnTo>
                  <a:pt x="38239" y="0"/>
                </a:lnTo>
                <a:lnTo>
                  <a:pt x="62802" y="12271"/>
                </a:lnTo>
                <a:lnTo>
                  <a:pt x="73501" y="30614"/>
                </a:lnTo>
                <a:lnTo>
                  <a:pt x="75865" y="47293"/>
                </a:lnTo>
                <a:lnTo>
                  <a:pt x="75425" y="54571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4" name="object 1424"/>
          <p:cNvSpPr/>
          <p:nvPr/>
        </p:nvSpPr>
        <p:spPr>
          <a:xfrm>
            <a:off x="7905371" y="1644364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4">
                <a:moveTo>
                  <a:pt x="40767" y="0"/>
                </a:moveTo>
                <a:lnTo>
                  <a:pt x="76263" y="67881"/>
                </a:lnTo>
                <a:lnTo>
                  <a:pt x="0" y="51955"/>
                </a:lnTo>
                <a:lnTo>
                  <a:pt x="4269" y="24817"/>
                </a:lnTo>
                <a:lnTo>
                  <a:pt x="18516" y="9070"/>
                </a:lnTo>
                <a:lnTo>
                  <a:pt x="33697" y="1778"/>
                </a:lnTo>
                <a:lnTo>
                  <a:pt x="40767" y="0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5" name="object 1425"/>
          <p:cNvSpPr/>
          <p:nvPr/>
        </p:nvSpPr>
        <p:spPr>
          <a:xfrm>
            <a:off x="7938426" y="1673335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631" y="1497"/>
                </a:lnTo>
                <a:lnTo>
                  <a:pt x="5576" y="5581"/>
                </a:lnTo>
                <a:lnTo>
                  <a:pt x="1496" y="11637"/>
                </a:lnTo>
                <a:lnTo>
                  <a:pt x="0" y="19050"/>
                </a:lnTo>
                <a:lnTo>
                  <a:pt x="1496" y="26462"/>
                </a:lnTo>
                <a:lnTo>
                  <a:pt x="5576" y="32518"/>
                </a:lnTo>
                <a:lnTo>
                  <a:pt x="11631" y="36602"/>
                </a:lnTo>
                <a:lnTo>
                  <a:pt x="19050" y="38100"/>
                </a:lnTo>
                <a:lnTo>
                  <a:pt x="26468" y="36602"/>
                </a:lnTo>
                <a:lnTo>
                  <a:pt x="32523" y="32518"/>
                </a:lnTo>
                <a:lnTo>
                  <a:pt x="36603" y="26462"/>
                </a:lnTo>
                <a:lnTo>
                  <a:pt x="38100" y="19050"/>
                </a:lnTo>
                <a:lnTo>
                  <a:pt x="36603" y="11637"/>
                </a:lnTo>
                <a:lnTo>
                  <a:pt x="32523" y="5581"/>
                </a:lnTo>
                <a:lnTo>
                  <a:pt x="26468" y="1497"/>
                </a:lnTo>
                <a:lnTo>
                  <a:pt x="1905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6" name="object 1426"/>
          <p:cNvSpPr/>
          <p:nvPr/>
        </p:nvSpPr>
        <p:spPr>
          <a:xfrm>
            <a:off x="7938426" y="1673335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19050"/>
                </a:moveTo>
                <a:lnTo>
                  <a:pt x="36603" y="26462"/>
                </a:lnTo>
                <a:lnTo>
                  <a:pt x="32523" y="32518"/>
                </a:lnTo>
                <a:lnTo>
                  <a:pt x="26468" y="36602"/>
                </a:lnTo>
                <a:lnTo>
                  <a:pt x="19050" y="38100"/>
                </a:lnTo>
                <a:lnTo>
                  <a:pt x="11631" y="36602"/>
                </a:lnTo>
                <a:lnTo>
                  <a:pt x="5576" y="32518"/>
                </a:lnTo>
                <a:lnTo>
                  <a:pt x="1496" y="26462"/>
                </a:lnTo>
                <a:lnTo>
                  <a:pt x="0" y="19050"/>
                </a:lnTo>
                <a:lnTo>
                  <a:pt x="1496" y="11637"/>
                </a:lnTo>
                <a:lnTo>
                  <a:pt x="5576" y="5581"/>
                </a:lnTo>
                <a:lnTo>
                  <a:pt x="11631" y="1497"/>
                </a:lnTo>
                <a:lnTo>
                  <a:pt x="19050" y="0"/>
                </a:lnTo>
                <a:lnTo>
                  <a:pt x="26468" y="1497"/>
                </a:lnTo>
                <a:lnTo>
                  <a:pt x="32523" y="5581"/>
                </a:lnTo>
                <a:lnTo>
                  <a:pt x="36603" y="11637"/>
                </a:lnTo>
                <a:lnTo>
                  <a:pt x="38100" y="19050"/>
                </a:lnTo>
                <a:close/>
              </a:path>
            </a:pathLst>
          </a:custGeom>
          <a:ln w="6350">
            <a:solidFill>
              <a:srgbClr val="5C513C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7" name="object 1427"/>
          <p:cNvSpPr/>
          <p:nvPr/>
        </p:nvSpPr>
        <p:spPr>
          <a:xfrm>
            <a:off x="7680825" y="4937812"/>
            <a:ext cx="537882" cy="685800"/>
          </a:xfrm>
          <a:custGeom>
            <a:avLst/>
            <a:gdLst/>
            <a:ahLst/>
            <a:cxnLst/>
            <a:rect l="l" t="t" r="r" b="b"/>
            <a:pathLst>
              <a:path w="914400" h="1165859">
                <a:moveTo>
                  <a:pt x="914400" y="1165364"/>
                </a:moveTo>
                <a:lnTo>
                  <a:pt x="0" y="1165364"/>
                </a:lnTo>
                <a:lnTo>
                  <a:pt x="0" y="0"/>
                </a:lnTo>
                <a:lnTo>
                  <a:pt x="914400" y="0"/>
                </a:lnTo>
                <a:lnTo>
                  <a:pt x="914400" y="1165364"/>
                </a:lnTo>
                <a:close/>
              </a:path>
            </a:pathLst>
          </a:custGeom>
          <a:ln w="58293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8" name="object 1428"/>
          <p:cNvSpPr txBox="1"/>
          <p:nvPr/>
        </p:nvSpPr>
        <p:spPr>
          <a:xfrm>
            <a:off x="7796557" y="5324289"/>
            <a:ext cx="306667" cy="152455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 marR="2988" indent="106076" defTabSz="537850">
              <a:spcBef>
                <a:spcPts val="59"/>
              </a:spcBef>
            </a:pPr>
            <a:r>
              <a:rPr sz="471" b="1" spc="6" dirty="0">
                <a:solidFill>
                  <a:srgbClr val="231F20"/>
                </a:solidFill>
                <a:latin typeface="Calibri"/>
                <a:cs typeface="Calibri"/>
              </a:rPr>
              <a:t>Pu  </a:t>
            </a:r>
            <a:r>
              <a:rPr sz="471" b="1" spc="3" dirty="0">
                <a:solidFill>
                  <a:srgbClr val="231F20"/>
                </a:solidFill>
                <a:latin typeface="Calibri"/>
                <a:cs typeface="Calibri"/>
              </a:rPr>
              <a:t>Disposition</a:t>
            </a:r>
            <a:endParaRPr sz="4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29" name="object 1429"/>
          <p:cNvSpPr/>
          <p:nvPr/>
        </p:nvSpPr>
        <p:spPr>
          <a:xfrm>
            <a:off x="7887455" y="5098228"/>
            <a:ext cx="124624" cy="201332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0" name="object 1430"/>
          <p:cNvSpPr/>
          <p:nvPr/>
        </p:nvSpPr>
        <p:spPr>
          <a:xfrm>
            <a:off x="7887457" y="5098242"/>
            <a:ext cx="124759" cy="201332"/>
          </a:xfrm>
          <a:custGeom>
            <a:avLst/>
            <a:gdLst/>
            <a:ahLst/>
            <a:cxnLst/>
            <a:rect l="l" t="t" r="r" b="b"/>
            <a:pathLst>
              <a:path w="212090" h="342265">
                <a:moveTo>
                  <a:pt x="211848" y="342"/>
                </a:moveTo>
                <a:lnTo>
                  <a:pt x="203524" y="11808"/>
                </a:lnTo>
                <a:lnTo>
                  <a:pt x="180857" y="22807"/>
                </a:lnTo>
                <a:lnTo>
                  <a:pt x="147251" y="31052"/>
                </a:lnTo>
                <a:lnTo>
                  <a:pt x="106108" y="34251"/>
                </a:lnTo>
                <a:lnTo>
                  <a:pt x="64980" y="30905"/>
                </a:lnTo>
                <a:lnTo>
                  <a:pt x="31410" y="22550"/>
                </a:lnTo>
                <a:lnTo>
                  <a:pt x="8789" y="11482"/>
                </a:lnTo>
                <a:lnTo>
                  <a:pt x="508" y="0"/>
                </a:lnTo>
                <a:lnTo>
                  <a:pt x="0" y="300291"/>
                </a:lnTo>
                <a:lnTo>
                  <a:pt x="8275" y="315907"/>
                </a:lnTo>
                <a:lnTo>
                  <a:pt x="30895" y="329295"/>
                </a:lnTo>
                <a:lnTo>
                  <a:pt x="64465" y="338667"/>
                </a:lnTo>
                <a:lnTo>
                  <a:pt x="105587" y="342239"/>
                </a:lnTo>
                <a:lnTo>
                  <a:pt x="146730" y="339080"/>
                </a:lnTo>
                <a:lnTo>
                  <a:pt x="180338" y="330263"/>
                </a:lnTo>
                <a:lnTo>
                  <a:pt x="203008" y="317036"/>
                </a:lnTo>
                <a:lnTo>
                  <a:pt x="211340" y="300647"/>
                </a:lnTo>
                <a:lnTo>
                  <a:pt x="211848" y="342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1" name="object 1431"/>
          <p:cNvSpPr/>
          <p:nvPr/>
        </p:nvSpPr>
        <p:spPr>
          <a:xfrm>
            <a:off x="7887760" y="5082951"/>
            <a:ext cx="124318" cy="35582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2" name="object 1432"/>
          <p:cNvSpPr/>
          <p:nvPr/>
        </p:nvSpPr>
        <p:spPr>
          <a:xfrm>
            <a:off x="7931576" y="5198129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20">
                <a:moveTo>
                  <a:pt x="31597" y="0"/>
                </a:moveTo>
                <a:lnTo>
                  <a:pt x="0" y="69786"/>
                </a:lnTo>
                <a:lnTo>
                  <a:pt x="5755" y="74260"/>
                </a:lnTo>
                <a:lnTo>
                  <a:pt x="20850" y="81726"/>
                </a:lnTo>
                <a:lnTo>
                  <a:pt x="42026" y="83250"/>
                </a:lnTo>
                <a:lnTo>
                  <a:pt x="66027" y="69900"/>
                </a:lnTo>
                <a:lnTo>
                  <a:pt x="3159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3" name="object 1433"/>
          <p:cNvSpPr/>
          <p:nvPr/>
        </p:nvSpPr>
        <p:spPr>
          <a:xfrm>
            <a:off x="7950095" y="5158915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38239" y="0"/>
                </a:moveTo>
                <a:lnTo>
                  <a:pt x="0" y="67868"/>
                </a:lnTo>
                <a:lnTo>
                  <a:pt x="75425" y="54571"/>
                </a:lnTo>
                <a:lnTo>
                  <a:pt x="75865" y="47293"/>
                </a:lnTo>
                <a:lnTo>
                  <a:pt x="73501" y="30614"/>
                </a:lnTo>
                <a:lnTo>
                  <a:pt x="62802" y="12271"/>
                </a:lnTo>
                <a:lnTo>
                  <a:pt x="38239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" name="object 1434"/>
          <p:cNvSpPr/>
          <p:nvPr/>
        </p:nvSpPr>
        <p:spPr>
          <a:xfrm>
            <a:off x="7905371" y="5158828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5">
                <a:moveTo>
                  <a:pt x="40767" y="0"/>
                </a:moveTo>
                <a:lnTo>
                  <a:pt x="33697" y="1778"/>
                </a:lnTo>
                <a:lnTo>
                  <a:pt x="18516" y="9070"/>
                </a:lnTo>
                <a:lnTo>
                  <a:pt x="4269" y="24817"/>
                </a:lnTo>
                <a:lnTo>
                  <a:pt x="0" y="51955"/>
                </a:lnTo>
                <a:lnTo>
                  <a:pt x="76263" y="67894"/>
                </a:lnTo>
                <a:lnTo>
                  <a:pt x="40767" y="0"/>
                </a:lnTo>
                <a:close/>
              </a:path>
            </a:pathLst>
          </a:custGeom>
          <a:solidFill>
            <a:srgbClr val="EBD417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5" name="object 1435"/>
          <p:cNvSpPr/>
          <p:nvPr/>
        </p:nvSpPr>
        <p:spPr>
          <a:xfrm>
            <a:off x="7886221" y="5081410"/>
            <a:ext cx="127388" cy="3866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6" name="object 1436"/>
          <p:cNvSpPr/>
          <p:nvPr/>
        </p:nvSpPr>
        <p:spPr>
          <a:xfrm>
            <a:off x="7931576" y="5198129"/>
            <a:ext cx="38847" cy="49306"/>
          </a:xfrm>
          <a:custGeom>
            <a:avLst/>
            <a:gdLst/>
            <a:ahLst/>
            <a:cxnLst/>
            <a:rect l="l" t="t" r="r" b="b"/>
            <a:pathLst>
              <a:path w="66040" h="83820">
                <a:moveTo>
                  <a:pt x="0" y="69786"/>
                </a:moveTo>
                <a:lnTo>
                  <a:pt x="31597" y="0"/>
                </a:lnTo>
                <a:lnTo>
                  <a:pt x="66027" y="69900"/>
                </a:lnTo>
                <a:lnTo>
                  <a:pt x="42026" y="83250"/>
                </a:lnTo>
                <a:lnTo>
                  <a:pt x="20850" y="81726"/>
                </a:lnTo>
                <a:lnTo>
                  <a:pt x="5755" y="74260"/>
                </a:lnTo>
                <a:lnTo>
                  <a:pt x="0" y="69786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7" name="object 1437"/>
          <p:cNvSpPr/>
          <p:nvPr/>
        </p:nvSpPr>
        <p:spPr>
          <a:xfrm>
            <a:off x="7950095" y="5158915"/>
            <a:ext cx="44824" cy="39968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75425" y="54571"/>
                </a:moveTo>
                <a:lnTo>
                  <a:pt x="0" y="67868"/>
                </a:lnTo>
                <a:lnTo>
                  <a:pt x="38239" y="0"/>
                </a:lnTo>
                <a:lnTo>
                  <a:pt x="62802" y="12271"/>
                </a:lnTo>
                <a:lnTo>
                  <a:pt x="73501" y="30614"/>
                </a:lnTo>
                <a:lnTo>
                  <a:pt x="75865" y="47293"/>
                </a:lnTo>
                <a:lnTo>
                  <a:pt x="75425" y="54571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8" name="object 1438"/>
          <p:cNvSpPr/>
          <p:nvPr/>
        </p:nvSpPr>
        <p:spPr>
          <a:xfrm>
            <a:off x="7905371" y="5158828"/>
            <a:ext cx="45197" cy="39968"/>
          </a:xfrm>
          <a:custGeom>
            <a:avLst/>
            <a:gdLst/>
            <a:ahLst/>
            <a:cxnLst/>
            <a:rect l="l" t="t" r="r" b="b"/>
            <a:pathLst>
              <a:path w="76834" h="67945">
                <a:moveTo>
                  <a:pt x="40767" y="0"/>
                </a:moveTo>
                <a:lnTo>
                  <a:pt x="76263" y="67894"/>
                </a:lnTo>
                <a:lnTo>
                  <a:pt x="0" y="51955"/>
                </a:lnTo>
                <a:lnTo>
                  <a:pt x="4269" y="24817"/>
                </a:lnTo>
                <a:lnTo>
                  <a:pt x="18516" y="9070"/>
                </a:lnTo>
                <a:lnTo>
                  <a:pt x="33697" y="1778"/>
                </a:lnTo>
                <a:lnTo>
                  <a:pt x="40767" y="0"/>
                </a:lnTo>
                <a:close/>
              </a:path>
            </a:pathLst>
          </a:custGeom>
          <a:ln w="5219">
            <a:solidFill>
              <a:srgbClr val="6D5F5D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9" name="object 1439"/>
          <p:cNvSpPr/>
          <p:nvPr/>
        </p:nvSpPr>
        <p:spPr>
          <a:xfrm>
            <a:off x="7938426" y="5187798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631" y="1499"/>
                </a:lnTo>
                <a:lnTo>
                  <a:pt x="5576" y="5586"/>
                </a:lnTo>
                <a:lnTo>
                  <a:pt x="1496" y="11642"/>
                </a:lnTo>
                <a:lnTo>
                  <a:pt x="0" y="19049"/>
                </a:lnTo>
                <a:lnTo>
                  <a:pt x="1496" y="26462"/>
                </a:lnTo>
                <a:lnTo>
                  <a:pt x="5576" y="32518"/>
                </a:lnTo>
                <a:lnTo>
                  <a:pt x="11631" y="36602"/>
                </a:lnTo>
                <a:lnTo>
                  <a:pt x="19050" y="38099"/>
                </a:lnTo>
                <a:lnTo>
                  <a:pt x="26468" y="36602"/>
                </a:lnTo>
                <a:lnTo>
                  <a:pt x="32523" y="32518"/>
                </a:lnTo>
                <a:lnTo>
                  <a:pt x="36603" y="26462"/>
                </a:lnTo>
                <a:lnTo>
                  <a:pt x="38100" y="19049"/>
                </a:lnTo>
                <a:lnTo>
                  <a:pt x="36603" y="11642"/>
                </a:lnTo>
                <a:lnTo>
                  <a:pt x="32523" y="5586"/>
                </a:lnTo>
                <a:lnTo>
                  <a:pt x="26468" y="1499"/>
                </a:lnTo>
                <a:lnTo>
                  <a:pt x="1905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0" name="object 1440"/>
          <p:cNvSpPr/>
          <p:nvPr/>
        </p:nvSpPr>
        <p:spPr>
          <a:xfrm>
            <a:off x="7938426" y="5187798"/>
            <a:ext cx="22412" cy="22412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19049"/>
                </a:moveTo>
                <a:lnTo>
                  <a:pt x="36603" y="26462"/>
                </a:lnTo>
                <a:lnTo>
                  <a:pt x="32523" y="32518"/>
                </a:lnTo>
                <a:lnTo>
                  <a:pt x="26468" y="36602"/>
                </a:lnTo>
                <a:lnTo>
                  <a:pt x="19050" y="38099"/>
                </a:lnTo>
                <a:lnTo>
                  <a:pt x="11631" y="36602"/>
                </a:lnTo>
                <a:lnTo>
                  <a:pt x="5576" y="32518"/>
                </a:lnTo>
                <a:lnTo>
                  <a:pt x="1496" y="26462"/>
                </a:lnTo>
                <a:lnTo>
                  <a:pt x="0" y="19049"/>
                </a:lnTo>
                <a:lnTo>
                  <a:pt x="1496" y="11642"/>
                </a:lnTo>
                <a:lnTo>
                  <a:pt x="5576" y="5586"/>
                </a:lnTo>
                <a:lnTo>
                  <a:pt x="11631" y="1499"/>
                </a:lnTo>
                <a:lnTo>
                  <a:pt x="19050" y="0"/>
                </a:lnTo>
                <a:lnTo>
                  <a:pt x="26468" y="1499"/>
                </a:lnTo>
                <a:lnTo>
                  <a:pt x="32523" y="5586"/>
                </a:lnTo>
                <a:lnTo>
                  <a:pt x="36603" y="11642"/>
                </a:lnTo>
                <a:lnTo>
                  <a:pt x="38100" y="19049"/>
                </a:lnTo>
                <a:close/>
              </a:path>
            </a:pathLst>
          </a:custGeom>
          <a:ln w="6350">
            <a:solidFill>
              <a:srgbClr val="5C513C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1" name="object 1441"/>
          <p:cNvSpPr/>
          <p:nvPr/>
        </p:nvSpPr>
        <p:spPr>
          <a:xfrm>
            <a:off x="6893605" y="4138710"/>
            <a:ext cx="1054474" cy="797485"/>
          </a:xfrm>
          <a:custGeom>
            <a:avLst/>
            <a:gdLst/>
            <a:ahLst/>
            <a:cxnLst/>
            <a:rect l="l" t="t" r="r" b="b"/>
            <a:pathLst>
              <a:path w="1792605" h="1355725">
                <a:moveTo>
                  <a:pt x="1792541" y="1355394"/>
                </a:moveTo>
                <a:lnTo>
                  <a:pt x="1792541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2" name="object 1442"/>
          <p:cNvSpPr/>
          <p:nvPr/>
        </p:nvSpPr>
        <p:spPr>
          <a:xfrm>
            <a:off x="6893605" y="2107512"/>
            <a:ext cx="1054474" cy="741082"/>
          </a:xfrm>
          <a:custGeom>
            <a:avLst/>
            <a:gdLst/>
            <a:ahLst/>
            <a:cxnLst/>
            <a:rect l="l" t="t" r="r" b="b"/>
            <a:pathLst>
              <a:path w="1792605" h="1259839">
                <a:moveTo>
                  <a:pt x="1792541" y="0"/>
                </a:moveTo>
                <a:lnTo>
                  <a:pt x="1792541" y="1259535"/>
                </a:lnTo>
                <a:lnTo>
                  <a:pt x="0" y="1259535"/>
                </a:lnTo>
              </a:path>
            </a:pathLst>
          </a:custGeom>
          <a:ln w="50800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pPr defTabSz="537850"/>
            <a:endParaRPr sz="105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58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Working Group 4 – Some questions for discussion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in light of Phase I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7D622-F352-44C7-9088-9BAB28125312}"/>
              </a:ext>
            </a:extLst>
          </p:cNvPr>
          <p:cNvSpPr txBox="1"/>
          <p:nvPr/>
        </p:nvSpPr>
        <p:spPr>
          <a:xfrm>
            <a:off x="1752600" y="2819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What other insights are there from Phase I for the activities of Working Group 4?</a:t>
            </a:r>
          </a:p>
        </p:txBody>
      </p:sp>
    </p:spTree>
    <p:extLst>
      <p:ext uri="{BB962C8B-B14F-4D97-AF65-F5344CB8AC3E}">
        <p14:creationId xmlns:p14="http://schemas.microsoft.com/office/powerpoint/2010/main" val="99710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9779" y="272128"/>
            <a:ext cx="6164442" cy="1295400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72816"/>
            <a:ext cx="8077200" cy="45835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200" b="1" dirty="0"/>
              <a:t>Focus on verifying the reduction of a declared number of nuclear weapons, including, for example: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Significant number of weapons from deployment to disposition across the 14-steps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Considering the process as a whole – and how to  build confidence across in the overall elimination process, over time</a:t>
            </a:r>
          </a:p>
          <a:p>
            <a:pPr>
              <a:buSzPct val="100000"/>
            </a:pPr>
            <a:r>
              <a:rPr lang="en-US" sz="2200" b="1" dirty="0"/>
              <a:t>Develop monitoring and verification options, including consideration of potential trade-offs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Practicality, intrusiveness, proliferation risk, effectiveness, and necessity</a:t>
            </a:r>
          </a:p>
          <a:p>
            <a:r>
              <a:rPr lang="en-US" sz="2200" b="1" dirty="0"/>
              <a:t>In parallel with Working Group 4, address question of confirming declared items are nuclear weapons – with any further methods or supporting information</a:t>
            </a:r>
          </a:p>
          <a:p>
            <a:endParaRPr lang="en-US" sz="2200" b="1" dirty="0"/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Working Group 5 – “Dismantlement and Disposition”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998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REVISED VERSION_OSI Walkthrough_Geneva_Draft Presentation Slides_6_15.ptx</Template>
  <TotalTime>10619</TotalTime>
  <Words>1837</Words>
  <Application>Microsoft Office PowerPoint</Application>
  <PresentationFormat>On-screen Show (4:3)</PresentationFormat>
  <Paragraphs>297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1_Office Theme</vt:lpstr>
      <vt:lpstr>Office Theme</vt:lpstr>
      <vt:lpstr>2_Office Theme</vt:lpstr>
      <vt:lpstr>3_Office Theme</vt:lpstr>
      <vt:lpstr>4_Office Theme</vt:lpstr>
      <vt:lpstr>5_Office Theme</vt:lpstr>
      <vt:lpstr>PowerPoint Presentation</vt:lpstr>
      <vt:lpstr>Purpose and format</vt:lpstr>
      <vt:lpstr>Working Group 4 – “Correctness and Completeness”</vt:lpstr>
      <vt:lpstr>Working Group 4 – Some questions for discussion in light of Phase I (1)</vt:lpstr>
      <vt:lpstr>Working Group 4 – Some questions for discussion in light of Phase I (2)</vt:lpstr>
      <vt:lpstr>Working Group 4 – Some questions for discussion in light of Phase I (3)</vt:lpstr>
      <vt:lpstr>PowerPoint Presentation</vt:lpstr>
      <vt:lpstr>Working Group 4 – Some questions for discussion in light of Phase I (4)</vt:lpstr>
      <vt:lpstr>Working Group 5 – “Dismantlement and Disposition”</vt:lpstr>
      <vt:lpstr>Nuclear weapon dismantlement</vt:lpstr>
      <vt:lpstr>Working Group 5 – Some questions for discussion in light of Phase I (1)</vt:lpstr>
      <vt:lpstr>Working Group 5 – Some questions for discussion in light of Phase I (2)</vt:lpstr>
      <vt:lpstr>Working Group 5 – Some questions for discussion in light of Phase I (3)</vt:lpstr>
      <vt:lpstr>Working Group 5 – Some questions for discussion in light of Phase I (4)</vt:lpstr>
      <vt:lpstr>Working Group 6 – “Tools and Technologies”</vt:lpstr>
      <vt:lpstr>Working Group 6 – Some questions for discussion in light of Phase I (1)</vt:lpstr>
      <vt:lpstr>Working Group 6 – Some questions for discussion in light of Phase I (2)</vt:lpstr>
      <vt:lpstr>Working Group 6 – Some questions for discussion in light of Phase I (3)</vt:lpstr>
      <vt:lpstr>Working Group 6 – Some questions for discussion in light of Phase I (4)</vt:lpstr>
      <vt:lpstr>Cross-cutting insights and lessons for Phase II Working Groups (1)</vt:lpstr>
      <vt:lpstr>Cross-cutting insights and lessons for Phase II Working Groups (2)</vt:lpstr>
      <vt:lpstr>Cross-cutting insights and lessons for Phase II Working Groups (3)</vt:lpstr>
      <vt:lpstr>Wrap-up – and concluding thoughts for new Working Groups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</dc:creator>
  <cp:lastModifiedBy>Lewis Dunn</cp:lastModifiedBy>
  <cp:revision>119</cp:revision>
  <cp:lastPrinted>2017-11-24T14:21:55Z</cp:lastPrinted>
  <dcterms:created xsi:type="dcterms:W3CDTF">2017-08-23T12:57:02Z</dcterms:created>
  <dcterms:modified xsi:type="dcterms:W3CDTF">2017-11-30T10:14:24Z</dcterms:modified>
</cp:coreProperties>
</file>